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968D-5096-4AA5-9682-69C5489C3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02763-E712-4CD5-8B4C-BADC34511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49C28-7F44-41A3-902B-A94DC986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3C9DD-71AC-4F31-8712-9F97ED30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D43FE-38AE-4490-8471-FCF1F211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27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94CA-DF80-4933-A4B5-B957A9DC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CC67B-D894-4534-A6D4-2E5F4C395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C423-9F64-4FDE-B0B7-AC2A3874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6BBD1-EFFA-408F-9228-814E8D3F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C906C-2980-45CD-8CBC-85A897BF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08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49EDB-067B-49F8-804E-25FE9FC91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F3C23-7656-47CA-8DA3-84D9E0DD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37D64-4A37-49B0-A2BD-E3BEE8C35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8B40E-3612-4329-B719-56A2FA89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C9754-7626-44C8-855E-B0554F3D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30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E0FA-F6E9-40C6-8343-B03E7124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0A30B-4DB8-41CA-B518-CD6B4F769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BD3CB-66D2-4856-925F-1A437BA22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7492C-D3A9-417E-8235-49E787F2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588F-A16E-4C45-BFE7-AF1E5190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0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116A0-270F-4F7A-A53C-C1D5D47C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6395D-7B40-465C-9D8B-DE788D351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B8790-D5FD-4828-8401-55A82FC7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AAA69-601B-4E56-9510-41E665F2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12EAC-965B-4886-A61B-A2EB972E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9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204B5-BADB-4169-BE64-DFA7DF218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7BDD0-6A7E-4195-9179-359D24736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BE53D-B814-40D8-A426-3D77A1E22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DA36D-F04C-4FED-9B65-BBF1653C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F2722-646E-4BCF-B24D-A4225696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CA659-D52E-4E84-8197-8CBA10B9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57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1FB6F-1284-448B-ABEA-0947473DB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8AECF-036E-4D69-9102-C79B5C3A9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CBA41-E766-4486-A094-1081F1EDA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88902-1B8F-4EE5-B6B1-FF3D60087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F46A1-7EA0-4466-8039-78578EB92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48236-DDA7-4B44-AA25-2BDF6FC9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184FE1-82F5-48C3-9E6E-E203B6DF7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FBBD79-6121-4317-9CA5-073CC3E5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9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8C156-34B7-4C5F-BAD5-B12915AD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DE7E3-A104-41DE-BC0E-CD64C2AE5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91DDF0-9BE4-442C-883C-3AF88FD41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A80F64-E31A-4CCC-BC71-3A2811DD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7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B434A-C09B-4BED-B141-34384E32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64FA1-8FBD-4985-944B-2F97D2AD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D4131-EC5A-4316-813A-AF0DF6A7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80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506D5-A670-46F9-A2C9-8229307D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DB791-5F3D-4A0E-B5BF-FD0B75B48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4A39-57BE-460B-8E97-896D1C00B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A518F-8BCA-4A43-8F71-B6C2D60F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D80F0-BEFA-4237-A9AE-E858E75E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2D233-8B09-45B0-A315-0D2B3109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72D1-DABD-48D9-A840-CFB5B9D6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1FC2C6-A3AA-4FCA-BE38-E6E30AABC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70844-108C-4510-9562-991F4576A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649A-0BA7-41F3-9844-BAB20BE21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D4530-CC3A-4FEE-A5D2-C9467048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56A37-1068-4784-B8C2-D389BBA1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1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096BF7-C2BD-4E39-9C0F-B34DAFDD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2BD82-D7AA-4FE6-9E02-FA7935970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83C2-A7B7-487D-85DD-D7BD4EE58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E087-F641-4593-AFE9-3312BCB94F4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53C7A-2D41-47CA-BFF8-F7965428C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07DC-4707-4BE2-A204-9D9B3DF01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9A47-F065-4DBE-86B1-37FAF43F9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8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7BFC68A-DDE6-4914-8DD2-C3C0AE21B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214" y="3254936"/>
            <a:ext cx="3152775" cy="1447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0D7D4D1-2071-48A8-ACD5-4B9223FF0A5F}"/>
              </a:ext>
            </a:extLst>
          </p:cNvPr>
          <p:cNvSpPr txBox="1"/>
          <p:nvPr/>
        </p:nvSpPr>
        <p:spPr>
          <a:xfrm>
            <a:off x="1031657" y="107047"/>
            <a:ext cx="33346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XCCW Joined 22a" panose="03050602040000000000" pitchFamily="66" charset="0"/>
              </a:rPr>
              <a:t>History</a:t>
            </a:r>
          </a:p>
          <a:p>
            <a:pPr algn="ctr"/>
            <a:r>
              <a:rPr lang="en-GB" sz="1600" dirty="0">
                <a:latin typeface="+mj-lt"/>
              </a:rPr>
              <a:t>Create a timeline of Summer and Winter Olympics</a:t>
            </a:r>
          </a:p>
          <a:p>
            <a:pPr algn="ctr"/>
            <a:r>
              <a:rPr lang="en-GB" sz="1600" dirty="0">
                <a:latin typeface="+mj-lt"/>
              </a:rPr>
              <a:t>Research the origins of the Olympics</a:t>
            </a:r>
          </a:p>
          <a:p>
            <a:pPr algn="ctr"/>
            <a:r>
              <a:rPr lang="en-GB" sz="1600" dirty="0">
                <a:latin typeface="+mj-lt"/>
              </a:rPr>
              <a:t>What is the significance of Mount Olympus?</a:t>
            </a:r>
          </a:p>
          <a:p>
            <a:pPr algn="ctr"/>
            <a:r>
              <a:rPr lang="en-GB" sz="1600" dirty="0">
                <a:latin typeface="+mj-lt"/>
              </a:rPr>
              <a:t>Compare Olympics through the ages – maybe create a then and now poster/presentation</a:t>
            </a:r>
          </a:p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677" y="4851368"/>
            <a:ext cx="3270398" cy="2097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955718" y="3041385"/>
            <a:ext cx="327039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XCCW Joined 22a" panose="03050602040000000000" pitchFamily="66" charset="0"/>
              </a:rPr>
              <a:t>Map work</a:t>
            </a:r>
          </a:p>
          <a:p>
            <a:pPr algn="ctr"/>
            <a:r>
              <a:rPr lang="en-GB" sz="1600" dirty="0">
                <a:latin typeface="+mj-lt"/>
              </a:rPr>
              <a:t>Plot the countries that have hosted the Olympics from when they began</a:t>
            </a:r>
          </a:p>
          <a:p>
            <a:pPr algn="ctr"/>
            <a:r>
              <a:rPr lang="en-GB" sz="1600" dirty="0">
                <a:latin typeface="+mj-lt"/>
              </a:rPr>
              <a:t>Look at countries and their capitals. Where should they go next? Why?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5377" y="5657671"/>
            <a:ext cx="3910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  <a:latin typeface="XCCW Joined 22a" panose="03050602040000000000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04359" y="4729706"/>
            <a:ext cx="55958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XCCW Joined 22a" panose="03050602040000000000" pitchFamily="66" charset="0"/>
              </a:rPr>
              <a:t>Creative writing</a:t>
            </a:r>
          </a:p>
          <a:p>
            <a:pPr algn="ctr"/>
            <a:r>
              <a:rPr lang="en-GB" sz="1600" dirty="0">
                <a:latin typeface="+mj-lt"/>
              </a:rPr>
              <a:t>Write a poem about the Olympics</a:t>
            </a:r>
          </a:p>
          <a:p>
            <a:pPr algn="ctr"/>
            <a:r>
              <a:rPr lang="en-GB" sz="1600" dirty="0">
                <a:latin typeface="+mj-lt"/>
              </a:rPr>
              <a:t>Write a diary entry as an athlete competing</a:t>
            </a:r>
          </a:p>
          <a:p>
            <a:pPr algn="ctr"/>
            <a:r>
              <a:rPr lang="en-GB" sz="1600" dirty="0">
                <a:latin typeface="+mj-lt"/>
              </a:rPr>
              <a:t>Create a fact file about an athlete of your choice</a:t>
            </a:r>
          </a:p>
          <a:p>
            <a:pPr algn="ctr"/>
            <a:r>
              <a:rPr lang="en-GB" sz="1600" dirty="0">
                <a:latin typeface="+mj-lt"/>
              </a:rPr>
              <a:t>Write instructions for a sport</a:t>
            </a:r>
          </a:p>
          <a:p>
            <a:pPr algn="ctr"/>
            <a:r>
              <a:rPr lang="en-GB" sz="1600" dirty="0">
                <a:latin typeface="+mj-lt"/>
              </a:rPr>
              <a:t>Create a double page spread about the Olympics</a:t>
            </a:r>
          </a:p>
          <a:p>
            <a:pPr algn="ctr"/>
            <a:r>
              <a:rPr lang="en-GB" sz="1600" dirty="0"/>
              <a:t>Write</a:t>
            </a:r>
            <a:r>
              <a:rPr lang="en-US" sz="1600" dirty="0"/>
              <a:t>a speech for the opening ceremony</a:t>
            </a:r>
          </a:p>
          <a:p>
            <a:pPr algn="ctr"/>
            <a:r>
              <a:rPr lang="en-US" sz="1600" dirty="0"/>
              <a:t>Create a song for the Olympics</a:t>
            </a:r>
          </a:p>
          <a:p>
            <a:pPr algn="ctr"/>
            <a:endParaRPr lang="en-GB" sz="1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64492" y="107047"/>
            <a:ext cx="3516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XCCW Joined 22a" panose="03050602040000000000" pitchFamily="66" charset="0"/>
              </a:rPr>
              <a:t>Art</a:t>
            </a:r>
          </a:p>
          <a:p>
            <a:pPr algn="ctr"/>
            <a:r>
              <a:rPr lang="en-GB" dirty="0">
                <a:latin typeface="+mj-lt"/>
              </a:rPr>
              <a:t>Create a medal with patriotic ribbon for different countries</a:t>
            </a:r>
          </a:p>
          <a:p>
            <a:pPr algn="ctr"/>
            <a:r>
              <a:rPr lang="en-GB" dirty="0">
                <a:latin typeface="XCCW Joined 22a" panose="03050602040000000000" pitchFamily="66" charset="0"/>
              </a:rPr>
              <a:t>Design a torch to be carried</a:t>
            </a:r>
          </a:p>
          <a:p>
            <a:pPr algn="ctr"/>
            <a:r>
              <a:rPr lang="en-GB" dirty="0">
                <a:latin typeface="XCCW Joined 22a" panose="03050602040000000000" pitchFamily="66" charset="0"/>
              </a:rPr>
              <a:t>Design a mascot and name it – what does it represent?</a:t>
            </a:r>
          </a:p>
          <a:p>
            <a:pPr algn="ctr"/>
            <a:r>
              <a:rPr lang="en-GB" dirty="0">
                <a:latin typeface="XCCW Joined 22a" panose="03050602040000000000" pitchFamily="66" charset="0"/>
              </a:rPr>
              <a:t>Make a flag</a:t>
            </a:r>
          </a:p>
          <a:p>
            <a:endParaRPr lang="en-GB" dirty="0">
              <a:solidFill>
                <a:schemeClr val="accent6">
                  <a:lumMod val="75000"/>
                </a:schemeClr>
              </a:solidFill>
              <a:latin typeface="XCCW Joined 22a" panose="03050602040000000000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79649" y="484346"/>
            <a:ext cx="32453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XCCW Joined 22a" panose="03050602040000000000" pitchFamily="66" charset="0"/>
              </a:rPr>
              <a:t>PE</a:t>
            </a:r>
          </a:p>
          <a:p>
            <a:pPr algn="ctr"/>
            <a:r>
              <a:rPr lang="en-GB" dirty="0">
                <a:latin typeface="+mj-lt"/>
              </a:rPr>
              <a:t>Create a new event for the Olympics and produce instructions and a training plan</a:t>
            </a:r>
          </a:p>
          <a:p>
            <a:pPr algn="ctr"/>
            <a:r>
              <a:rPr lang="en-GB" dirty="0">
                <a:latin typeface="+mj-lt"/>
              </a:rPr>
              <a:t>Hold a mini Olympics and award medals</a:t>
            </a:r>
          </a:p>
          <a:p>
            <a:pPr algn="ctr"/>
            <a:r>
              <a:rPr lang="en-GB" dirty="0">
                <a:latin typeface="+mj-lt"/>
              </a:rPr>
              <a:t>Create a dance for the opening ceremony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11" y="2442081"/>
            <a:ext cx="423612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XCCW Joined 22a" panose="03050602040000000000" pitchFamily="66" charset="0"/>
              </a:rPr>
              <a:t>Maths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Look at medal tables and create a graph (of your choice) for different years. Is there a pattern.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Weight medals so 3 for a gold, 2 for a silver and 1 for bronze. Does that affect how the countries fare?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Cost hosting the Olympics – think of all the things involved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Look at the distances travelled in different events. How far does a decathlete travel in their event?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Compare speed and times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If Usain Bolt and Mo Farah ran the same race (600 metres) what would their times be? Look at speed over the events they have competed in</a:t>
            </a:r>
          </a:p>
          <a:p>
            <a:pPr algn="ctr"/>
            <a:r>
              <a:rPr lang="en-GB" sz="1600" dirty="0">
                <a:latin typeface="XCCW Joined 22a" panose="03050602040000000000" pitchFamily="66" charset="0"/>
              </a:rPr>
              <a:t>Look at the progression of World Records – what do you notice?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9FE343-4DC2-46BA-AE0E-385860199786}"/>
              </a:ext>
            </a:extLst>
          </p:cNvPr>
          <p:cNvSpPr txBox="1"/>
          <p:nvPr/>
        </p:nvSpPr>
        <p:spPr>
          <a:xfrm>
            <a:off x="5406284" y="2543141"/>
            <a:ext cx="30753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The Olympics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911D67-9986-4787-8EE3-070AB556948E}"/>
              </a:ext>
            </a:extLst>
          </p:cNvPr>
          <p:cNvSpPr txBox="1"/>
          <p:nvPr/>
        </p:nvSpPr>
        <p:spPr>
          <a:xfrm>
            <a:off x="5850822" y="4702736"/>
            <a:ext cx="242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  <a:highlight>
                  <a:srgbClr val="FFFF00"/>
                </a:highlight>
              </a:rPr>
              <a:t>Tokyo 2020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FDBF41-A591-489F-B918-ADDE286124DB}"/>
              </a:ext>
            </a:extLst>
          </p:cNvPr>
          <p:cNvSpPr txBox="1"/>
          <p:nvPr/>
        </p:nvSpPr>
        <p:spPr>
          <a:xfrm>
            <a:off x="4944214" y="5539409"/>
            <a:ext cx="28430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Computing</a:t>
            </a:r>
          </a:p>
          <a:p>
            <a:pPr algn="ctr"/>
            <a:r>
              <a:rPr lang="en-GB" sz="1600" dirty="0"/>
              <a:t>Code a race/event on Scratch or Kodu. Or use pivot to demonstrate an event</a:t>
            </a:r>
          </a:p>
        </p:txBody>
      </p:sp>
    </p:spTree>
    <p:extLst>
      <p:ext uri="{BB962C8B-B14F-4D97-AF65-F5344CB8AC3E}">
        <p14:creationId xmlns:p14="http://schemas.microsoft.com/office/powerpoint/2010/main" val="373244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326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22a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35</cp:revision>
  <dcterms:created xsi:type="dcterms:W3CDTF">2020-04-27T11:23:30Z</dcterms:created>
  <dcterms:modified xsi:type="dcterms:W3CDTF">2020-05-30T06:49:52Z</dcterms:modified>
</cp:coreProperties>
</file>