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0000CC"/>
    <a:srgbClr val="FF9900"/>
    <a:srgbClr val="6600FF"/>
    <a:srgbClr val="66FF66"/>
    <a:srgbClr val="FFCC66"/>
    <a:srgbClr val="FFFF66"/>
    <a:srgbClr val="66FF99"/>
    <a:srgbClr val="FF66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28FE5-93B7-49C8-87D2-683D610A0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EFC06D-A73F-478C-B9B3-45B45BF22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021AFB-52EF-48E7-B7F7-39DF671FB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ABB846-C8B7-4CC2-A1A0-271FDF75D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E47FB1-31D8-4557-AFAB-4248953E3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98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170DE9-B3EB-4A06-9E7A-1CCE6ED18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A778C3-9BB9-4B0C-BA77-53C1E9FCA9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BAF41A-37C4-43F0-8F90-AA4A18E1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2ACD1-2B22-45C6-8549-5BBA9F930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325987-B35F-425E-B44E-E572397EA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949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5DECB-39DC-4553-882A-DC8ED3D221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E129C8-9B5F-460F-98BB-0C8F6D9AA3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0CAB11-775E-4E9D-A54A-24E471C23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9ABEA-A96F-46D9-B01D-1A9731388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6A266-18BA-4FD5-AE2F-51E9223455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249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9E865-F30D-495D-8898-3776F926E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BA18A9-6DAD-4748-B3AE-6625309DED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7880DA-0C96-4F69-A71B-59D7E1B8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1158D-A47C-4F1B-AB24-7A174298B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27A70E-9BC7-4EDD-9B37-573EEBE89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3139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A6223-2A1E-4651-8CE5-B19F2EC3C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A035E6-AD74-4669-9D60-41EDB6490E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E6DAA-398B-4B8A-A8ED-B5E6FCB36E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3440F-69F2-49CC-AEB6-E5EEAD0CF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E5D29C-5CA7-45AA-935B-79D37C4F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784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A0AE1-C74F-4D29-B1DD-625B67E909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3B6BFE-111E-486F-89B5-7C2A690795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98A1F1-5861-40A5-9E6F-310305CC76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7F9814-898D-48AE-A801-9A657A55C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2654B1-F369-4C9B-A701-1870696E0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74F673-246B-4948-82B1-413114030C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6367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E3D10-D621-4254-B9CD-7B38FDA77A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E247A8-07D9-4982-8833-D647AC88F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BF81E3-53DF-4C7E-BA78-D1C16D0DE3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38107A-DEB8-4C88-A108-E004060845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2CB2C4-6C03-47E9-A1D6-FB80C50965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11707BC-FCF0-4B39-BBBB-150EE9565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0853B0-D5BF-480A-974E-C735AAB71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4EFDEBE-2F97-4A5A-8253-76EF34425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571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FDB835-4A18-48B7-B2AC-4322D34F96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3B0940-314B-4C91-9804-C64209E97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5DE18F-560A-48E8-B472-35BD464A80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FD0265-A0E4-4A37-B486-5A2D30F41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410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7BB7E70-431D-464D-A87F-8CAB9B509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210A173-2FB2-4C53-96BE-24377EFC3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D2552A-B14E-4F5C-ADDE-6F858BFC7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160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3946C-27D3-4F7A-9EF0-92907C6AA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D44774-8518-4B59-B3C0-3235E8158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806AE7-163D-49B6-BE16-73B3FAA478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58CEC1-3564-4267-9015-110E8A3C0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98489F-507D-4DDC-9972-424177DA1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991F2A-0355-4A4C-873A-610C7AF8D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970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CC39C-DF0A-4D2D-98BA-39844412DE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CBB44D-A819-4413-9007-E3505ADBD6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1EB5AB-B496-44B2-99FC-CE55098377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4B44D-F743-487A-9405-F69DFFE83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D43F3-371F-4309-A7AA-985E71E1FC1B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09734C-5674-452D-9ADC-F824111FD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E2A5DC-A8D2-49B1-A9AD-90BCCDDB5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3880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E1E9D2-8C2D-4BD6-8D1F-FD4C824ED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BF22C4-7D47-4C04-95E0-DD8BE7D8CF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3606C6-8604-478B-BED7-059C1AA3A4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1D43F3-371F-4309-A7AA-985E71E1FC1B}" type="datetimeFigureOut">
              <a:rPr lang="en-GB" smtClean="0"/>
              <a:t>06/07/2020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BF429B-76A3-4430-A31B-EE63A5B18B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4CE8B-7821-412D-9A53-6A3B0637B9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7791E-3394-4054-A7D5-0F76AD3562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481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bc.co.uk/cbeebies/puzzles/go-jetters-animal-tracks-quiz?collection=go-jetters-puzzles-and-quizzes" TargetMode="External"/><Relationship Id="rId3" Type="http://schemas.openxmlformats.org/officeDocument/2006/relationships/hyperlink" Target="https://www.bbc.co.uk/search?q=Animal%20Babies%3A%20First%20Year%20on%20Earth&amp;suggid=urn%3Abbc%3Aprogrammes%3Am00072mt" TargetMode="External"/><Relationship Id="rId7" Type="http://schemas.openxmlformats.org/officeDocument/2006/relationships/hyperlink" Target="https://www.sciencekids.co.nz/quizzes/animal.html" TargetMode="External"/><Relationship Id="rId2" Type="http://schemas.openxmlformats.org/officeDocument/2006/relationships/hyperlink" Target="https://www.bbc.co.uk/programmes/b008044n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bbc.co.uk/bitesize/topics/z6882hv" TargetMode="External"/><Relationship Id="rId5" Type="http://schemas.openxmlformats.org/officeDocument/2006/relationships/hyperlink" Target="https://www.bbc.co.uk/search?q=Animals%20with%20Cameras&amp;suggid=urn%3Abbc%3Aprogrammes%3Ab09qqmfz" TargetMode="External"/><Relationship Id="rId4" Type="http://schemas.openxmlformats.org/officeDocument/2006/relationships/hyperlink" Target="https://www.bbc.co.uk/search?q=Animals%20at%20Play&amp;suggid=urn%3Abbc%3Aprogrammes%3Am00077gh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>
            <a:extLst>
              <a:ext uri="{FF2B5EF4-FFF2-40B4-BE49-F238E27FC236}">
                <a16:creationId xmlns:a16="http://schemas.microsoft.com/office/drawing/2014/main" id="{B1158C7E-A7CE-492C-9F32-8E5AC18B927C}"/>
              </a:ext>
            </a:extLst>
          </p:cNvPr>
          <p:cNvSpPr/>
          <p:nvPr/>
        </p:nvSpPr>
        <p:spPr>
          <a:xfrm>
            <a:off x="4595898" y="2870348"/>
            <a:ext cx="3158707" cy="1427873"/>
          </a:xfrm>
          <a:prstGeom prst="cloud">
            <a:avLst/>
          </a:prstGeom>
          <a:solidFill>
            <a:srgbClr val="FFFF00"/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 smtClean="0">
                <a:solidFill>
                  <a:srgbClr val="FF0000"/>
                </a:solidFill>
                <a:latin typeface="CCW Cursive Writing 22" panose="03050602040000000000" pitchFamily="66" charset="0"/>
              </a:rPr>
              <a:t>All types of animals</a:t>
            </a:r>
            <a:endParaRPr lang="en-GB" sz="2000" b="1" dirty="0">
              <a:solidFill>
                <a:srgbClr val="FF0000"/>
              </a:solidFill>
              <a:latin typeface="CCW Cursive Writing 22" panose="03050602040000000000" pitchFamily="66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5784A33-883E-4FF7-9B38-106C5F70D176}"/>
              </a:ext>
            </a:extLst>
          </p:cNvPr>
          <p:cNvSpPr txBox="1"/>
          <p:nvPr/>
        </p:nvSpPr>
        <p:spPr>
          <a:xfrm>
            <a:off x="1233996" y="46476"/>
            <a:ext cx="698694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b="1" i="1" u="sng" dirty="0" smtClean="0">
                <a:solidFill>
                  <a:srgbClr val="00B050"/>
                </a:solidFill>
                <a:latin typeface="CCW Cursive Writing 22" panose="03050602040000000000" pitchFamily="66" charset="0"/>
              </a:rPr>
              <a:t>All types of Animals</a:t>
            </a:r>
            <a:endParaRPr lang="en-GB" sz="3000" b="1" i="1" u="sng" dirty="0">
              <a:solidFill>
                <a:srgbClr val="00B050"/>
              </a:solidFill>
              <a:latin typeface="CCW Cursive Writing 22" panose="03050602040000000000" pitchFamily="66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DF05E81-604A-4C55-BD76-7D27C8BFF623}"/>
              </a:ext>
            </a:extLst>
          </p:cNvPr>
          <p:cNvSpPr txBox="1"/>
          <p:nvPr/>
        </p:nvSpPr>
        <p:spPr>
          <a:xfrm>
            <a:off x="7754605" y="70141"/>
            <a:ext cx="4537355" cy="8456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solidFill>
                  <a:srgbClr val="FF0000"/>
                </a:solidFill>
                <a:latin typeface="CCW Cursive Writing 22" panose="03050602040000000000" pitchFamily="66" charset="0"/>
              </a:rPr>
              <a:t>Arts &amp; Crafts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Create your favourite animal – see attached word document for extra ideas.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Create a scene for your animal to live 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Create a mask of your animal out of paper plates.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Make puppets and create a show for your family.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Zoo animal cone templates.</a:t>
            </a:r>
            <a:endParaRPr lang="en-GB" sz="1400" dirty="0" smtClean="0">
              <a:solidFill>
                <a:srgbClr val="7030A0"/>
              </a:solidFill>
              <a:latin typeface="CCW Cursive Writing 22" panose="03050602040000000000" pitchFamily="66" charset="0"/>
            </a:endParaRPr>
          </a:p>
          <a:p>
            <a:pPr algn="ctr"/>
            <a:endParaRPr lang="en-GB" sz="200" b="1" u="sng" dirty="0" smtClean="0">
              <a:solidFill>
                <a:srgbClr val="FF0000"/>
              </a:solidFill>
              <a:latin typeface="CCW Cursive Writing 22" panose="03050602040000000000" pitchFamily="66" charset="0"/>
            </a:endParaRPr>
          </a:p>
          <a:p>
            <a:pPr algn="ctr"/>
            <a:endParaRPr lang="en-GB" sz="200" b="1" u="sng" dirty="0" smtClean="0">
              <a:solidFill>
                <a:srgbClr val="FF0000"/>
              </a:solidFill>
              <a:latin typeface="CCW Cursive Writing 22" panose="03050602040000000000" pitchFamily="66" charset="0"/>
            </a:endParaRPr>
          </a:p>
          <a:p>
            <a:pPr algn="ctr"/>
            <a:r>
              <a:rPr lang="en-GB" sz="1400" b="1" u="sng" dirty="0" smtClean="0">
                <a:solidFill>
                  <a:srgbClr val="FF0000"/>
                </a:solidFill>
                <a:latin typeface="CCW Cursive Writing 22" panose="03050602040000000000" pitchFamily="66" charset="0"/>
              </a:rPr>
              <a:t>Science/Geography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Create a fact file about your favourite animals.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Choose an area of the world, and locate animals living there e.g. African animals.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Find out why animals live in certain habitats.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Compare animals from one place to another.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Discover which animals migrate to </a:t>
            </a: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other parts of the world.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Can you sort animals into mammals, amphibians, reptiles, bird, insects fish.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Discover animals and insects that live near you. Take photos of them, label them or draw them. </a:t>
            </a:r>
          </a:p>
          <a:p>
            <a:endParaRPr lang="en-GB" sz="1400" dirty="0">
              <a:solidFill>
                <a:srgbClr val="7030A0"/>
              </a:solidFill>
              <a:latin typeface="CCW Cursive Writing 22" panose="03050602040000000000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250" dirty="0">
              <a:solidFill>
                <a:srgbClr val="00B0F0"/>
              </a:solidFill>
              <a:latin typeface="CCW Cursive Writing 22" panose="03050602040000000000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300" dirty="0">
              <a:solidFill>
                <a:srgbClr val="6600CC"/>
              </a:solidFill>
              <a:latin typeface="CCW Cursive Writing 22" panose="03050602040000000000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300" dirty="0">
              <a:solidFill>
                <a:srgbClr val="6600CC"/>
              </a:solidFill>
              <a:latin typeface="CCW Cursive Writing 22" panose="03050602040000000000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300" dirty="0">
              <a:solidFill>
                <a:srgbClr val="00B0F0"/>
              </a:solidFill>
              <a:latin typeface="CCW Cursive Writing 22" panose="03050602040000000000" pitchFamily="66" charset="0"/>
            </a:endParaRPr>
          </a:p>
          <a:p>
            <a:pPr algn="ctr"/>
            <a:endParaRPr lang="en-GB" sz="1600" b="1" dirty="0">
              <a:solidFill>
                <a:srgbClr val="FF0000"/>
              </a:solidFill>
              <a:latin typeface="CCW Cursive Writing 22" panose="03050602040000000000" pitchFamily="66" charset="0"/>
            </a:endParaRPr>
          </a:p>
          <a:p>
            <a:pPr algn="ctr"/>
            <a:endParaRPr lang="en-GB" sz="1400" dirty="0">
              <a:latin typeface="CCW Cursive Writing 22" panose="03050602040000000000" pitchFamily="66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B639C04-0A7B-430E-B929-6D9CEAA36271}"/>
              </a:ext>
            </a:extLst>
          </p:cNvPr>
          <p:cNvSpPr txBox="1"/>
          <p:nvPr/>
        </p:nvSpPr>
        <p:spPr>
          <a:xfrm>
            <a:off x="1233996" y="2156075"/>
            <a:ext cx="39338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1600" dirty="0">
              <a:latin typeface="CCW Cursive Writing 22" panose="03050602040000000000" pitchFamily="66" charset="0"/>
            </a:endParaRPr>
          </a:p>
          <a:p>
            <a:r>
              <a:rPr lang="en-GB" sz="1600" dirty="0">
                <a:latin typeface="CCW Cursive Writing 22" panose="03050602040000000000" pitchFamily="66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200" dirty="0">
              <a:latin typeface="CCW Cursive Writing 22" panose="03050602040000000000" pitchFamily="66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2DB0DE8-F130-4840-AD2D-4BEEF979AC85}"/>
              </a:ext>
            </a:extLst>
          </p:cNvPr>
          <p:cNvSpPr txBox="1"/>
          <p:nvPr/>
        </p:nvSpPr>
        <p:spPr>
          <a:xfrm>
            <a:off x="4129506" y="4381354"/>
            <a:ext cx="3933825" cy="30854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i="1" u="sng" dirty="0">
                <a:solidFill>
                  <a:srgbClr val="FF0000"/>
                </a:solidFill>
                <a:latin typeface="CCW Cursive Writing 22" panose="03050602040000000000" pitchFamily="66" charset="0"/>
              </a:rPr>
              <a:t>Other </a:t>
            </a:r>
            <a:r>
              <a:rPr lang="en-GB" sz="1400" b="1" i="1" u="sng" dirty="0" err="1">
                <a:solidFill>
                  <a:srgbClr val="FF0000"/>
                </a:solidFill>
                <a:latin typeface="CCW Cursive Writing 22" panose="03050602040000000000" pitchFamily="66" charset="0"/>
              </a:rPr>
              <a:t>ActivitiesTo</a:t>
            </a:r>
            <a:r>
              <a:rPr lang="en-GB" sz="1400" b="1" i="1" u="sng" dirty="0">
                <a:solidFill>
                  <a:srgbClr val="FF0000"/>
                </a:solidFill>
                <a:latin typeface="CCW Cursive Writing 22" panose="03050602040000000000" pitchFamily="66" charset="0"/>
              </a:rPr>
              <a:t> Do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300" dirty="0" err="1">
                <a:solidFill>
                  <a:srgbClr val="6600CC"/>
                </a:solidFill>
                <a:latin typeface="CCW Cursive Writing 22" panose="03050602040000000000" pitchFamily="66" charset="0"/>
              </a:rPr>
              <a:t>Sumdog</a:t>
            </a:r>
            <a:r>
              <a:rPr lang="en-GB" sz="130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Times Tables Rock Stars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Read! </a:t>
            </a:r>
            <a:r>
              <a:rPr lang="en-GB" sz="1300" dirty="0" err="1">
                <a:solidFill>
                  <a:srgbClr val="6600CC"/>
                </a:solidFill>
                <a:latin typeface="CCW Cursive Writing 22" panose="03050602040000000000" pitchFamily="66" charset="0"/>
              </a:rPr>
              <a:t>Read</a:t>
            </a:r>
            <a:r>
              <a:rPr lang="en-GB" sz="130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! </a:t>
            </a:r>
            <a:r>
              <a:rPr lang="en-GB" sz="1300" dirty="0" err="1">
                <a:solidFill>
                  <a:srgbClr val="6600CC"/>
                </a:solidFill>
                <a:latin typeface="CCW Cursive Writing 22" panose="03050602040000000000" pitchFamily="66" charset="0"/>
              </a:rPr>
              <a:t>Read</a:t>
            </a:r>
            <a:r>
              <a:rPr lang="en-GB" sz="130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!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Phonics – monster words and sounds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Spellings 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Charanga (logins in partnership books)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Try some resources online- Twinkl and BBC bitesize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GB" sz="1300" dirty="0">
                <a:solidFill>
                  <a:srgbClr val="6600CC"/>
                </a:solidFill>
                <a:latin typeface="CCW Cursive Writing 22" panose="03050602040000000000" pitchFamily="66" charset="0"/>
              </a:rPr>
              <a:t>Joe Wicks PE lessons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n-GB" sz="1250" dirty="0">
              <a:solidFill>
                <a:srgbClr val="6600CC"/>
              </a:solidFill>
              <a:latin typeface="CCW Cursive Writing 22" panose="03050602040000000000" pitchFamily="66" charset="0"/>
            </a:endParaRPr>
          </a:p>
          <a:p>
            <a:pPr algn="ctr"/>
            <a:endParaRPr lang="en-GB" sz="1250" dirty="0">
              <a:solidFill>
                <a:srgbClr val="6600CC"/>
              </a:solidFill>
              <a:latin typeface="CCW Cursive Writing 22" panose="03050602040000000000" pitchFamily="66" charset="0"/>
            </a:endParaRPr>
          </a:p>
          <a:p>
            <a:pPr algn="ctr"/>
            <a:endParaRPr lang="en-GB" sz="1250" dirty="0">
              <a:solidFill>
                <a:srgbClr val="00B0F0"/>
              </a:solidFill>
              <a:latin typeface="CCW Cursive Writing 22" panose="03050602040000000000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E687574-AECF-4C61-BEAA-0285224724C4}"/>
              </a:ext>
            </a:extLst>
          </p:cNvPr>
          <p:cNvSpPr txBox="1"/>
          <p:nvPr/>
        </p:nvSpPr>
        <p:spPr>
          <a:xfrm>
            <a:off x="4192916" y="2680944"/>
            <a:ext cx="3933825" cy="2846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50" dirty="0">
                <a:solidFill>
                  <a:srgbClr val="00B0F0"/>
                </a:solidFill>
                <a:latin typeface="CCW Cursive Writing 22" panose="03050602040000000000" pitchFamily="66" charset="0"/>
              </a:rPr>
              <a:t> 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0379008E-AF26-4E6E-B606-DFFDE2374D1E}"/>
              </a:ext>
            </a:extLst>
          </p:cNvPr>
          <p:cNvSpPr/>
          <p:nvPr/>
        </p:nvSpPr>
        <p:spPr>
          <a:xfrm>
            <a:off x="-99961" y="700451"/>
            <a:ext cx="4601604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u="sng" dirty="0">
                <a:solidFill>
                  <a:srgbClr val="FF0000"/>
                </a:solidFill>
                <a:latin typeface="CCW Cursive Writing 22" panose="03050602040000000000" pitchFamily="66" charset="0"/>
              </a:rPr>
              <a:t>A</a:t>
            </a:r>
            <a:r>
              <a:rPr lang="en-GB" sz="1600" b="1" u="sng" dirty="0" smtClean="0">
                <a:solidFill>
                  <a:srgbClr val="FF0000"/>
                </a:solidFill>
                <a:latin typeface="CCW Cursive Writing 22" panose="03050602040000000000" pitchFamily="66" charset="0"/>
              </a:rPr>
              <a:t>nimal Clips and Quizzes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Look at these fun clips from BBC Blue Planet  - </a:t>
            </a:r>
            <a:r>
              <a:rPr lang="en-GB" sz="1400" dirty="0" smtClean="0">
                <a:latin typeface="Comic Sans MS" panose="030F0702030302020204" pitchFamily="66" charset="0"/>
                <a:hlinkClick r:id="rId2"/>
              </a:rPr>
              <a:t>https</a:t>
            </a:r>
            <a:r>
              <a:rPr lang="en-GB" sz="1400" dirty="0">
                <a:latin typeface="Comic Sans MS" panose="030F0702030302020204" pitchFamily="66" charset="0"/>
                <a:hlinkClick r:id="rId2"/>
              </a:rPr>
              <a:t>://</a:t>
            </a:r>
            <a:r>
              <a:rPr lang="en-GB" sz="1400" dirty="0" smtClean="0">
                <a:latin typeface="Comic Sans MS" panose="030F0702030302020204" pitchFamily="66" charset="0"/>
                <a:hlinkClick r:id="rId2"/>
              </a:rPr>
              <a:t>www.bbc.co.uk/programmes/b008044n</a:t>
            </a:r>
            <a:endParaRPr lang="en-GB" sz="1000" dirty="0">
              <a:latin typeface="Comic Sans MS" panose="030F0702030302020204" pitchFamily="66" charset="0"/>
            </a:endParaRPr>
          </a:p>
          <a:p>
            <a:endParaRPr lang="en-GB" sz="200" dirty="0">
              <a:solidFill>
                <a:srgbClr val="7030A0"/>
              </a:solidFill>
              <a:latin typeface="CCW Cursive Writing 22" panose="030506020400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Learn about the first year of an animals life - </a:t>
            </a:r>
            <a:r>
              <a:rPr lang="en-GB" sz="1400" dirty="0">
                <a:latin typeface="Comic Sans MS" panose="030F0702030302020204" pitchFamily="66" charset="0"/>
                <a:hlinkClick r:id="rId3"/>
              </a:rPr>
              <a:t>https://</a:t>
            </a:r>
            <a:r>
              <a:rPr lang="en-GB" sz="1400" dirty="0" smtClean="0">
                <a:latin typeface="Comic Sans MS" panose="030F0702030302020204" pitchFamily="66" charset="0"/>
                <a:hlinkClick r:id="rId3"/>
              </a:rPr>
              <a:t>www.bbc.co.uk/search?q=Animal%20Babies%3A%20First%20Year%20on%20Earth&amp;suggid=urn%3Abbc%3Aprogrammes%3Am00072mt</a:t>
            </a:r>
            <a:endParaRPr lang="en-GB" sz="1000" dirty="0">
              <a:solidFill>
                <a:srgbClr val="7030A0"/>
              </a:solidFill>
              <a:latin typeface="CCW Cursive Writing 22" panose="030506020400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Watch Animals at Play – </a:t>
            </a:r>
            <a:r>
              <a:rPr lang="en-GB" sz="1400" dirty="0">
                <a:hlinkClick r:id="rId4"/>
              </a:rPr>
              <a:t>https://</a:t>
            </a:r>
            <a:r>
              <a:rPr lang="en-GB" sz="1400" dirty="0" smtClean="0">
                <a:hlinkClick r:id="rId4"/>
              </a:rPr>
              <a:t>www.bbc.co.uk/search?q=Animals%20at%20Play&amp;suggid=urn%3Abbc%3Aprogrammes%3Am00077gh</a:t>
            </a:r>
            <a:endParaRPr lang="en-GB" sz="1000" dirty="0">
              <a:solidFill>
                <a:srgbClr val="7030A0"/>
              </a:solidFill>
              <a:latin typeface="CCW Cursive Writing 22" panose="030506020400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Real life animals in their habitats</a:t>
            </a: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 - </a:t>
            </a:r>
            <a:r>
              <a:rPr lang="en-GB" sz="1400" dirty="0">
                <a:hlinkClick r:id="rId5"/>
              </a:rPr>
              <a:t>https://</a:t>
            </a:r>
            <a:r>
              <a:rPr lang="en-GB" sz="1400" dirty="0" smtClean="0">
                <a:hlinkClick r:id="rId5"/>
              </a:rPr>
              <a:t>www.bbc.co.uk/search?q=Animals%20with%20Cameras&amp;suggid=urn%3Abbc%3Aprogrammes%3Ab09qqmfz</a:t>
            </a: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Learn about animals from BBC </a:t>
            </a:r>
            <a:r>
              <a:rPr lang="en-GB" sz="1400" dirty="0" err="1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Bitesize</a:t>
            </a: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 - </a:t>
            </a:r>
            <a:r>
              <a:rPr lang="en-GB" sz="1400" dirty="0">
                <a:hlinkClick r:id="rId6"/>
              </a:rPr>
              <a:t>https://www.bbc.co.uk/bitesize/topics/z6882hv</a:t>
            </a:r>
            <a:endParaRPr lang="en-GB" sz="1400" dirty="0" smtClean="0">
              <a:solidFill>
                <a:srgbClr val="7030A0"/>
              </a:solidFill>
              <a:latin typeface="CCW Cursive Writing 22" panose="030506020400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Try the animal quiz with your family - </a:t>
            </a:r>
            <a:r>
              <a:rPr lang="en-GB" sz="1400" dirty="0">
                <a:hlinkClick r:id="rId7"/>
              </a:rPr>
              <a:t>https://</a:t>
            </a:r>
            <a:r>
              <a:rPr lang="en-GB" sz="1400" dirty="0" smtClean="0">
                <a:hlinkClick r:id="rId7"/>
              </a:rPr>
              <a:t>www.sciencekids.co.nz/quizzes/animal.html</a:t>
            </a:r>
            <a:endParaRPr lang="en-GB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Go </a:t>
            </a:r>
            <a:r>
              <a:rPr lang="en-GB" sz="1400" dirty="0" err="1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Jetters</a:t>
            </a: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 BBC Quiz - </a:t>
            </a:r>
            <a:r>
              <a:rPr lang="en-GB" sz="1400" dirty="0">
                <a:hlinkClick r:id="rId8"/>
              </a:rPr>
              <a:t>https://www.bbc.co.uk/cbeebies/puzzles/go-jetters-animal-tracks-quiz?collection=go-jetters-puzzles-and-quizzes</a:t>
            </a:r>
            <a:endParaRPr lang="en-GB" sz="1400" dirty="0" smtClean="0">
              <a:solidFill>
                <a:srgbClr val="7030A0"/>
              </a:solidFill>
              <a:latin typeface="CCW Cursive Writing 22" panose="03050602040000000000" pitchFamily="66" charset="0"/>
            </a:endParaRPr>
          </a:p>
          <a:p>
            <a:pPr algn="ctr"/>
            <a:endParaRPr lang="en-GB" sz="1400" dirty="0">
              <a:solidFill>
                <a:srgbClr val="00B0F0"/>
              </a:solidFill>
              <a:latin typeface="CCW Cursive Writing 22" panose="03050602040000000000" pitchFamily="66" charset="0"/>
            </a:endParaRPr>
          </a:p>
          <a:p>
            <a:pPr algn="ctr"/>
            <a:r>
              <a:rPr lang="en-GB" sz="1400" dirty="0">
                <a:latin typeface="CCW Cursive Writing 22" panose="03050602040000000000" pitchFamily="66" charset="0"/>
              </a:rPr>
              <a:t> 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C6744D6-46CB-4039-AE49-636320D53617}"/>
              </a:ext>
            </a:extLst>
          </p:cNvPr>
          <p:cNvSpPr txBox="1"/>
          <p:nvPr/>
        </p:nvSpPr>
        <p:spPr>
          <a:xfrm>
            <a:off x="4192917" y="696658"/>
            <a:ext cx="382068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>
                <a:solidFill>
                  <a:srgbClr val="FF0000"/>
                </a:solidFill>
                <a:latin typeface="CCW Cursive Writing 22" panose="03050602040000000000" pitchFamily="66" charset="0"/>
              </a:rPr>
              <a:t>Challenge </a:t>
            </a:r>
            <a:r>
              <a:rPr lang="en-GB" sz="1400" b="1" u="sng" dirty="0" smtClean="0">
                <a:solidFill>
                  <a:srgbClr val="FF0000"/>
                </a:solidFill>
                <a:latin typeface="CCW Cursive Writing 22" panose="03050602040000000000" pitchFamily="66" charset="0"/>
              </a:rPr>
              <a:t>Time</a:t>
            </a:r>
            <a:endParaRPr lang="en-GB" sz="1400" b="1" u="sng" dirty="0">
              <a:solidFill>
                <a:srgbClr val="FF0000"/>
              </a:solidFill>
              <a:latin typeface="CCW Cursive Writing 22" panose="030506020400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Create your own animal zoo or farm.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Design a map of it.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Create leaflets for visitors or even a website.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 smtClean="0">
                <a:solidFill>
                  <a:srgbClr val="7030A0"/>
                </a:solidFill>
                <a:latin typeface="CCW Cursive Writing 22" panose="03050602040000000000" pitchFamily="66" charset="0"/>
              </a:rPr>
              <a:t>Price your zoo or farm and cost it for your family.</a:t>
            </a:r>
            <a:endParaRPr lang="en-GB" sz="1400" dirty="0" smtClean="0">
              <a:solidFill>
                <a:srgbClr val="7030A0"/>
              </a:solidFill>
              <a:latin typeface="CCW Cursive Writing 22" panose="03050602040000000000" pitchFamily="66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400" dirty="0">
              <a:solidFill>
                <a:srgbClr val="6600CC"/>
              </a:solidFill>
              <a:latin typeface="CCW Cursive Writing 22" panose="0305060204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999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1856</TotalTime>
  <Words>308</Words>
  <Application>Microsoft Office PowerPoint</Application>
  <PresentationFormat>Widescreen</PresentationFormat>
  <Paragraphs>52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CCW Cursive Writing 22</vt:lpstr>
      <vt:lpstr>Comic Sans MS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Windows User</cp:lastModifiedBy>
  <cp:revision>65</cp:revision>
  <dcterms:created xsi:type="dcterms:W3CDTF">2020-03-13T15:50:25Z</dcterms:created>
  <dcterms:modified xsi:type="dcterms:W3CDTF">2020-07-06T13:26:11Z</dcterms:modified>
</cp:coreProperties>
</file>