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99"/>
    <a:srgbClr val="FFCC66"/>
    <a:srgbClr val="FFFF66"/>
    <a:srgbClr val="66FF99"/>
    <a:srgbClr val="FF6600"/>
    <a:srgbClr val="FF9900"/>
    <a:srgbClr val="FFCC00"/>
    <a:srgbClr val="6600CC"/>
    <a:srgbClr val="99FFCC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28FE5-93B7-49C8-87D2-683D610A0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FC06D-A73F-478C-B9B3-45B45BF22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21AFB-52EF-48E7-B7F7-39DF671F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BB846-C8B7-4CC2-A1A0-271FDF75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7FB1-31D8-4557-AFAB-4248953E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9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0DE9-B3EB-4A06-9E7A-1CCE6ED1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778C3-9BB9-4B0C-BA77-53C1E9FCA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AF41A-37C4-43F0-8F90-AA4A18E1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2ACD1-2B22-45C6-8549-5BBA9F930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25987-B35F-425E-B44E-E572397E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94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5DECB-39DC-4553-882A-DC8ED3D22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129C8-9B5F-460F-98BB-0C8F6D9AA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CAB11-775E-4E9D-A54A-24E471C23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9ABEA-A96F-46D9-B01D-1A973138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6A266-18BA-4FD5-AE2F-51E92234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4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E865-F30D-495D-8898-3776F926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18A9-6DAD-4748-B3AE-6625309DE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880DA-0C96-4F69-A71B-59D7E1B8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1158D-A47C-4F1B-AB24-7A174298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7A70E-9BC7-4EDD-9B37-573EEBE89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13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6223-2A1E-4651-8CE5-B19F2EC3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035E6-AD74-4669-9D60-41EDB6490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E6DAA-398B-4B8A-A8ED-B5E6FCB36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3440F-69F2-49CC-AEB6-E5EEAD0C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5D29C-5CA7-45AA-935B-79D37C4F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8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A0AE1-C74F-4D29-B1DD-625B67E90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B6BFE-111E-486F-89B5-7C2A69079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98A1F1-5861-40A5-9E6F-310305CC7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F9814-898D-48AE-A801-9A657A55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654B1-F369-4C9B-A701-1870696E0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4F673-246B-4948-82B1-41311403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6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E3D10-D621-4254-B9CD-7B38FDA7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247A8-07D9-4982-8833-D647AC88F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F81E3-53DF-4C7E-BA78-D1C16D0DE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38107A-DEB8-4C88-A108-E00406084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2CB2C4-6C03-47E9-A1D6-FB80C5096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1707BC-FCF0-4B39-BBBB-150EE956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0853B0-D5BF-480A-974E-C735AAB7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EFDEBE-2F97-4A5A-8253-76EF3442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1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DB835-4A18-48B7-B2AC-4322D34F9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3B0940-314B-4C91-9804-C64209E9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5DE18F-560A-48E8-B472-35BD464A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D0265-A0E4-4A37-B486-5A2D30F4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41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BB7E70-431D-464D-A87F-8CAB9B50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10A173-2FB2-4C53-96BE-24377EFC3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2552A-B14E-4F5C-ADDE-6F858BFC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16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3946C-27D3-4F7A-9EF0-92907C6AA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44774-8518-4B59-B3C0-3235E8158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806AE7-163D-49B6-BE16-73B3FAA47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8CEC1-3564-4267-9015-110E8A3C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8489F-507D-4DDC-9972-424177DA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91F2A-0355-4A4C-873A-610C7AF8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97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C39C-DF0A-4D2D-98BA-39844412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BB44D-A819-4413-9007-E3505ADBD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EB5AB-B496-44B2-99FC-CE5509837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4B44D-F743-487A-9405-F69DFFE83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9734C-5674-452D-9ADC-F824111FD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2A5DC-A8D2-49B1-A9AD-90BCCDDB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88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1E9D2-8C2D-4BD6-8D1F-FD4C824E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F22C4-7D47-4C04-95E0-DD8BE7D8C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606C6-8604-478B-BED7-059C1AA3A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43F3-371F-4309-A7AA-985E71E1FC1B}" type="datetimeFigureOut">
              <a:rPr lang="en-GB" smtClean="0"/>
              <a:t>01/06/2020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F429B-76A3-4430-A31B-EE63A5B18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4CE8B-7821-412D-9A53-6A3B0637B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8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EDF05E81-604A-4C55-BD76-7D27C8BFF623}"/>
              </a:ext>
            </a:extLst>
          </p:cNvPr>
          <p:cNvSpPr txBox="1"/>
          <p:nvPr/>
        </p:nvSpPr>
        <p:spPr>
          <a:xfrm>
            <a:off x="-102254" y="1344194"/>
            <a:ext cx="1171301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CW Cursive Writing 22" panose="03050602040000000000" pitchFamily="66" charset="0"/>
              </a:rPr>
              <a:t>Prince Pondicherry wanted a palace made of chocolate. Discuss why chocolate might not be a very good building material.</a:t>
            </a:r>
          </a:p>
          <a:p>
            <a:endParaRPr lang="en-GB" sz="1000" dirty="0" smtClean="0">
              <a:latin typeface="CCW Cursive Writing 22" panose="03050602040000000000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CW Cursive Writing 22" panose="03050602040000000000" pitchFamily="66" charset="0"/>
              </a:rPr>
              <a:t>If someone was given a lifetime supply of chocolate, what might be the effect on their body? You could create a newspaper article to raise awareness or video a news flash to warn the public.</a:t>
            </a:r>
          </a:p>
          <a:p>
            <a:endParaRPr lang="en-GB" sz="1000" dirty="0" smtClean="0">
              <a:latin typeface="CCW Cursive Writing 22" panose="03050602040000000000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CW Cursive Writing 22" panose="03050602040000000000" pitchFamily="66" charset="0"/>
              </a:rPr>
              <a:t>Willy Wonka invented a way of making chocolate ice cream so that it stays cold for hours and hours without </a:t>
            </a:r>
            <a:r>
              <a:rPr lang="en-GB" sz="2000" dirty="0" smtClean="0">
                <a:latin typeface="CCW Cursive Writing 22" panose="03050602040000000000" pitchFamily="66" charset="0"/>
              </a:rPr>
              <a:t>being in the refrigerator. Could you investigate the best insulators to keep a pack of chocolate ice cream cold?</a:t>
            </a:r>
          </a:p>
          <a:p>
            <a:endParaRPr lang="en-GB" sz="1000" dirty="0">
              <a:latin typeface="CCW Cursive Writing 22" panose="03050602040000000000" pitchFamily="66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 smtClean="0">
                <a:latin typeface="CCW Cursive Writing 22" panose="03050602040000000000" pitchFamily="66" charset="0"/>
              </a:rPr>
              <a:t>Charlie’s house has little jets of freezing air rushing through it. Investigate how houses are insulted to keep them warm and to save energy.</a:t>
            </a:r>
            <a:endParaRPr lang="en-US" sz="2000" dirty="0"/>
          </a:p>
          <a:p>
            <a:endParaRPr lang="en-GB" sz="1400" dirty="0">
              <a:latin typeface="CCW Cursive Writing 22" panose="03050602040000000000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400" dirty="0">
              <a:latin typeface="CCW Cursive Writing 22" panose="03050602040000000000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639C04-0A7B-430E-B929-6D9CEAA36271}"/>
              </a:ext>
            </a:extLst>
          </p:cNvPr>
          <p:cNvSpPr txBox="1"/>
          <p:nvPr/>
        </p:nvSpPr>
        <p:spPr>
          <a:xfrm>
            <a:off x="1387995" y="2170396"/>
            <a:ext cx="3933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>
              <a:latin typeface="CCW Cursive Writing 22" panose="03050602040000000000" pitchFamily="66" charset="0"/>
            </a:endParaRPr>
          </a:p>
          <a:p>
            <a:r>
              <a:rPr lang="en-GB" sz="1600" dirty="0">
                <a:latin typeface="CCW Cursive Writing 22" panose="03050602040000000000" pitchFamily="66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200" dirty="0">
              <a:latin typeface="CCW Cursive Writing 22" panose="03050602040000000000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9D3195-B3A2-4D94-8783-8DA7DE4495EC}"/>
              </a:ext>
            </a:extLst>
          </p:cNvPr>
          <p:cNvSpPr txBox="1"/>
          <p:nvPr/>
        </p:nvSpPr>
        <p:spPr>
          <a:xfrm>
            <a:off x="4115487" y="369901"/>
            <a:ext cx="3802854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  <a:latin typeface="CCW Cursive Writing 22" panose="0305060204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200" b="1" dirty="0">
              <a:solidFill>
                <a:srgbClr val="FF0000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400" dirty="0">
              <a:latin typeface="CCW Cursive Writing 22" panose="0305060204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C6D2CDE-A24F-46FB-809D-2CCD1770AE04}"/>
              </a:ext>
            </a:extLst>
          </p:cNvPr>
          <p:cNvSpPr txBox="1"/>
          <p:nvPr/>
        </p:nvSpPr>
        <p:spPr>
          <a:xfrm>
            <a:off x="7707086" y="232858"/>
            <a:ext cx="448491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200" dirty="0">
              <a:latin typeface="CCW Cursive Writing 22" panose="03050602040000000000" pitchFamily="66" charset="0"/>
            </a:endParaRPr>
          </a:p>
          <a:p>
            <a:pPr algn="ctr"/>
            <a:r>
              <a:rPr lang="en-GB" sz="2000" dirty="0">
                <a:latin typeface="CCW Cursive Writing 22" panose="03050602040000000000" pitchFamily="66" charset="0"/>
              </a:rPr>
              <a:t>  </a:t>
            </a:r>
          </a:p>
          <a:p>
            <a:endParaRPr lang="en-GB" sz="2000" dirty="0">
              <a:latin typeface="CCW Cursive Writing 22" panose="03050602040000000000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687574-AECF-4C61-BEAA-0285224724C4}"/>
              </a:ext>
            </a:extLst>
          </p:cNvPr>
          <p:cNvSpPr txBox="1"/>
          <p:nvPr/>
        </p:nvSpPr>
        <p:spPr>
          <a:xfrm>
            <a:off x="7676931" y="4808155"/>
            <a:ext cx="39338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400" dirty="0">
              <a:latin typeface="CCW Cursive Writing 22" panose="03050602040000000000" pitchFamily="66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025788" y="208592"/>
            <a:ext cx="835126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500" b="1" u="sng" dirty="0">
                <a:solidFill>
                  <a:srgbClr val="CC00CC"/>
                </a:solidFill>
                <a:latin typeface="CCW Cursive Writing 22" panose="03050602040000000000" pitchFamily="66" charset="0"/>
              </a:rPr>
              <a:t>Charlie and the Chocolate Factory </a:t>
            </a:r>
            <a:r>
              <a:rPr lang="en-GB" sz="2500" b="1" u="sng" dirty="0" smtClean="0">
                <a:solidFill>
                  <a:srgbClr val="CC00CC"/>
                </a:solidFill>
                <a:latin typeface="CCW Cursive Writing 22" panose="03050602040000000000" pitchFamily="66" charset="0"/>
              </a:rPr>
              <a:t>- Science </a:t>
            </a:r>
            <a:r>
              <a:rPr lang="en-GB" sz="2500" b="1" u="sng" dirty="0">
                <a:solidFill>
                  <a:srgbClr val="CC00CC"/>
                </a:solidFill>
                <a:latin typeface="CCW Cursive Writing 22" panose="03050602040000000000" pitchFamily="66" charset="0"/>
              </a:rPr>
              <a:t>Investigations</a:t>
            </a:r>
            <a:endParaRPr lang="en-GB" sz="2500" u="sng" dirty="0"/>
          </a:p>
        </p:txBody>
      </p:sp>
    </p:spTree>
    <p:extLst>
      <p:ext uri="{BB962C8B-B14F-4D97-AF65-F5344CB8AC3E}">
        <p14:creationId xmlns:p14="http://schemas.microsoft.com/office/powerpoint/2010/main" val="227199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136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CCW Cursive Writing 22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Windows User</cp:lastModifiedBy>
  <cp:revision>45</cp:revision>
  <dcterms:created xsi:type="dcterms:W3CDTF">2020-03-13T15:50:25Z</dcterms:created>
  <dcterms:modified xsi:type="dcterms:W3CDTF">2020-06-01T13:00:30Z</dcterms:modified>
</cp:coreProperties>
</file>