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BF4B-2CBC-40C9-8FEB-9B858E5E8530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B9E1-0973-48F8-AF22-636396BC5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822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BF4B-2CBC-40C9-8FEB-9B858E5E8530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B9E1-0973-48F8-AF22-636396BC5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170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BF4B-2CBC-40C9-8FEB-9B858E5E8530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B9E1-0973-48F8-AF22-636396BC5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938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930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814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249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455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71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9413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87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677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BF4B-2CBC-40C9-8FEB-9B858E5E8530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B9E1-0973-48F8-AF22-636396BC5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7787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053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2746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819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93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9078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660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7041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7621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417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BF4B-2CBC-40C9-8FEB-9B858E5E8530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B9E1-0973-48F8-AF22-636396BC5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908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BF4B-2CBC-40C9-8FEB-9B858E5E8530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B9E1-0973-48F8-AF22-636396BC5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72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BF4B-2CBC-40C9-8FEB-9B858E5E8530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B9E1-0973-48F8-AF22-636396BC5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995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BF4B-2CBC-40C9-8FEB-9B858E5E8530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B9E1-0973-48F8-AF22-636396BC5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850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BF4B-2CBC-40C9-8FEB-9B858E5E8530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B9E1-0973-48F8-AF22-636396BC5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47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BF4B-2CBC-40C9-8FEB-9B858E5E8530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B9E1-0973-48F8-AF22-636396BC5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038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BF4B-2CBC-40C9-8FEB-9B858E5E8530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1B9E1-0973-48F8-AF22-636396BC5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597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9BF4B-2CBC-40C9-8FEB-9B858E5E8530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1B9E1-0973-48F8-AF22-636396BC5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97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5404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learningzone/clips/lewis-carrol-jabberwocky/5322.html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442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br>
              <a:rPr lang="en-GB" dirty="0" smtClean="0"/>
            </a:br>
            <a:r>
              <a:rPr lang="en-GB" dirty="0" smtClean="0"/>
              <a:t>Today we will start to look at poetry.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Next Friday we will hold a poetry festival </a:t>
            </a:r>
            <a:r>
              <a:rPr lang="en-GB" dirty="0" smtClean="0"/>
              <a:t>to </a:t>
            </a:r>
            <a:r>
              <a:rPr lang="en-GB" dirty="0" smtClean="0"/>
              <a:t>share all your brilliance!</a:t>
            </a:r>
          </a:p>
          <a:p>
            <a:endParaRPr lang="en-GB" dirty="0"/>
          </a:p>
          <a:p>
            <a:r>
              <a:rPr lang="en-GB" dirty="0" smtClean="0"/>
              <a:t>Your poem will be accompanied by art work too and displayed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044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Features of a poem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Add notes to your copy noting:</a:t>
            </a:r>
            <a:endParaRPr lang="en-GB" dirty="0" smtClean="0"/>
          </a:p>
          <a:p>
            <a:r>
              <a:rPr lang="en-GB" dirty="0" smtClean="0"/>
              <a:t>What grammatical features can you spot?</a:t>
            </a:r>
          </a:p>
          <a:p>
            <a:r>
              <a:rPr lang="en-GB" dirty="0" smtClean="0"/>
              <a:t>What other poetry features are evident?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3974" y="596960"/>
            <a:ext cx="4272779" cy="607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96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2306" y="298820"/>
            <a:ext cx="4648552" cy="607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358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you read </a:t>
            </a:r>
            <a:r>
              <a:rPr lang="en-GB" dirty="0" smtClean="0"/>
              <a:t>this? What does it mean?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9037" y="2143125"/>
            <a:ext cx="4733925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61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We are able to work out what some of it means because we have a good knowledge of word </a:t>
            </a:r>
            <a:r>
              <a:rPr lang="en-GB" dirty="0" smtClean="0"/>
              <a:t>class. Write on your copy what you think it might mean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1413" y="2985363"/>
            <a:ext cx="4733925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671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525" y="628650"/>
            <a:ext cx="9886950" cy="56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79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For the next two weeks, we </a:t>
            </a:r>
            <a:r>
              <a:rPr lang="en-GB" dirty="0" smtClean="0"/>
              <a:t>will be focusing on a poem about a ferocious beast!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effectLst/>
              </a:rPr>
              <a:t> </a:t>
            </a:r>
            <a:r>
              <a:rPr lang="en-US" u="sng" dirty="0">
                <a:effectLst/>
                <a:hlinkClick r:id="rId2"/>
              </a:rPr>
              <a:t>h ttp://www.bbc.co.uk/learningzone/clips/lewis-carrol-jabberwocky/5322.html</a:t>
            </a:r>
            <a:r>
              <a:rPr lang="en-US" dirty="0">
                <a:effectLst/>
              </a:rPr>
              <a:t> </a:t>
            </a:r>
            <a:endParaRPr lang="en-US" dirty="0" smtClean="0">
              <a:effectLst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625634" y="4193177"/>
            <a:ext cx="5290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Have a listen and let me know what you think! It is from a very famous story! Any </a:t>
            </a:r>
            <a:r>
              <a:rPr lang="en-GB" smtClean="0"/>
              <a:t>ideas which one?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30303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Widescreen</PresentationFormat>
  <Paragraphs>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Trebuchet MS</vt:lpstr>
      <vt:lpstr>Tw Cen MT</vt:lpstr>
      <vt:lpstr>Office Theme</vt:lpstr>
      <vt:lpstr>Circuit</vt:lpstr>
      <vt:lpstr>PowerPoint Presentation</vt:lpstr>
      <vt:lpstr>Monday Today we will start to look at poetry.</vt:lpstr>
      <vt:lpstr>Features of a poem</vt:lpstr>
      <vt:lpstr>PowerPoint Presentation</vt:lpstr>
      <vt:lpstr>Can you read this? What does it mean?</vt:lpstr>
      <vt:lpstr>We are able to work out what some of it means because we have a good knowledge of word class. Write on your copy what you think it might mean</vt:lpstr>
      <vt:lpstr>PowerPoint Presentation</vt:lpstr>
      <vt:lpstr>For the next two weeks, we will be focusing on a poem about a ferocious beast!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Teacher</cp:lastModifiedBy>
  <cp:revision>1</cp:revision>
  <dcterms:created xsi:type="dcterms:W3CDTF">2023-09-01T20:17:51Z</dcterms:created>
  <dcterms:modified xsi:type="dcterms:W3CDTF">2023-09-01T20:18:00Z</dcterms:modified>
</cp:coreProperties>
</file>