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968D-5096-4AA5-9682-69C5489C3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B02763-E712-4CD5-8B4C-BADC34511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49C28-7F44-41A3-902B-A94DC986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3C9DD-71AC-4F31-8712-9F97ED30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D43FE-38AE-4490-8471-FCF1F211C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27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94CA-DF80-4933-A4B5-B957A9DC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CC67B-D894-4534-A6D4-2E5F4C395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AC423-9F64-4FDE-B0B7-AC2A3874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6BBD1-EFFA-408F-9228-814E8D3F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C906C-2980-45CD-8CBC-85A897BF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08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E49EDB-067B-49F8-804E-25FE9FC91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5F3C23-7656-47CA-8DA3-84D9E0DD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37D64-4A37-49B0-A2BD-E3BEE8C35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8B40E-3612-4329-B719-56A2FA89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C9754-7626-44C8-855E-B0554F3D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30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E0FA-F6E9-40C6-8343-B03E7124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0A30B-4DB8-41CA-B518-CD6B4F769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BD3CB-66D2-4856-925F-1A437BA22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7492C-D3A9-417E-8235-49E787F2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7588F-A16E-4C45-BFE7-AF1E5190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0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116A0-270F-4F7A-A53C-C1D5D47C9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6395D-7B40-465C-9D8B-DE788D351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B8790-D5FD-4828-8401-55A82FC7E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AAA69-601B-4E56-9510-41E665F2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12EAC-965B-4886-A61B-A2EB972E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92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204B5-BADB-4169-BE64-DFA7DF218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7BDD0-6A7E-4195-9179-359D24736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BE53D-B814-40D8-A426-3D77A1E22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DA36D-F04C-4FED-9B65-BBF1653C5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F2722-646E-4BCF-B24D-A4225696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CA659-D52E-4E84-8197-8CBA10B9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57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1FB6F-1284-448B-ABEA-0947473DB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8AECF-036E-4D69-9102-C79B5C3A9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CBA41-E766-4486-A094-1081F1EDA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88902-1B8F-4EE5-B6B1-FF3D60087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F46A1-7EA0-4466-8039-78578EB923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148236-DDA7-4B44-AA25-2BDF6FC9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184FE1-82F5-48C3-9E6E-E203B6DF7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FBBD79-6121-4317-9CA5-073CC3E5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49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8C156-34B7-4C5F-BAD5-B12915ADB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DE7E3-A104-41DE-BC0E-CD64C2AE5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91DDF0-9BE4-442C-883C-3AF88FD41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A80F64-E31A-4CCC-BC71-3A2811DD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77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B434A-C09B-4BED-B141-34384E323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764FA1-8FBD-4985-944B-2F97D2AD9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D4131-EC5A-4316-813A-AF0DF6A7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80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506D5-A670-46F9-A2C9-8229307D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DB791-5F3D-4A0E-B5BF-FD0B75B48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C4A39-57BE-460B-8E97-896D1C00B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A518F-8BCA-4A43-8F71-B6C2D60F5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D80F0-BEFA-4237-A9AE-E858E75E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2D233-8B09-45B0-A315-0D2B3109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0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672D1-DABD-48D9-A840-CFB5B9D6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1FC2C6-A3AA-4FCA-BE38-E6E30AABC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570844-108C-4510-9562-991F4576A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3649A-0BA7-41F3-9844-BAB20BE21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D4530-CC3A-4FEE-A5D2-C9467048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56A37-1068-4784-B8C2-D389BBA1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01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096BF7-C2BD-4E39-9C0F-B34DAFDD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2BD82-D7AA-4FE6-9E02-FA7935970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E83C2-A7B7-487D-85DD-D7BD4EE58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E087-F641-4593-AFE9-3312BCB94F47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53C7A-2D41-47CA-BFF8-F7965428C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07DC-4707-4BE2-A204-9D9B3DF01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9A47-F065-4DBE-86B1-37FAF43F90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58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QuM5e0QGLg" TargetMode="Externa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419" y="1793825"/>
            <a:ext cx="4795438" cy="27656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0D7D4D1-2071-48A8-ACD5-4B9223FF0A5F}"/>
              </a:ext>
            </a:extLst>
          </p:cNvPr>
          <p:cNvSpPr txBox="1"/>
          <p:nvPr/>
        </p:nvSpPr>
        <p:spPr>
          <a:xfrm>
            <a:off x="302317" y="296372"/>
            <a:ext cx="3393102" cy="166199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XCCW Joined 22a" panose="03050602040000000000" pitchFamily="66" charset="0"/>
              </a:rPr>
              <a:t>History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Can you create a family tree? 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Can you create a timeline of important events in your life? For example the year you started school? Moving house? Etc. 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22903" y="296372"/>
            <a:ext cx="3431698" cy="283154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XCCW Joined 22a" panose="03050602040000000000" pitchFamily="66" charset="0"/>
              </a:rPr>
              <a:t>Geography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Locate on map where you were born – Can you find out 10 facts about that place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Where were members of your family born? Find these on a map as well. How near or far are they away from where you were born?</a:t>
            </a:r>
          </a:p>
          <a:p>
            <a:pPr algn="just"/>
            <a:r>
              <a:rPr lang="en-GB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   </a:t>
            </a: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List all the places you have visited in the UK and abroad. Can you list your top five places? </a:t>
            </a:r>
            <a:endParaRPr lang="en-GB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8873" y="5586796"/>
            <a:ext cx="39102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  <a:latin typeface="XCCW Joined 22a" panose="03050602040000000000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4433" y="-14442"/>
            <a:ext cx="3516924" cy="160043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XCCW Joined 22a" panose="03050602040000000000" pitchFamily="66" charset="0"/>
              </a:rPr>
              <a:t>Art</a:t>
            </a:r>
          </a:p>
          <a:p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- 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Draw/paint a self portrait</a:t>
            </a:r>
          </a:p>
          <a:p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- Create a coat of arms that represents things that are special to you</a:t>
            </a:r>
          </a:p>
          <a:p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-  Graffiti Art of your name – make it unique to you</a:t>
            </a:r>
            <a:endParaRPr lang="en-GB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9357" y="2102184"/>
            <a:ext cx="2278082" cy="286232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XCCW Joined 22a" panose="03050602040000000000" pitchFamily="66" charset="0"/>
              </a:rPr>
              <a:t>PE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What is your favourite sport or activity? Can you take a photo or video of yourself doing this?</a:t>
            </a:r>
          </a:p>
          <a:p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- Which sporting person do you admire? Record 5 things that you admire about them.</a:t>
            </a:r>
          </a:p>
          <a:p>
            <a:endParaRPr lang="en-GB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9FE343-4DC2-46BA-AE0E-385860199786}"/>
              </a:ext>
            </a:extLst>
          </p:cNvPr>
          <p:cNvSpPr txBox="1"/>
          <p:nvPr/>
        </p:nvSpPr>
        <p:spPr>
          <a:xfrm>
            <a:off x="4621479" y="2935337"/>
            <a:ext cx="3075363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Me, Myself and I.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What makes me Unique?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B0910C-737D-40A3-AB5A-755DA92A6E5F}"/>
              </a:ext>
            </a:extLst>
          </p:cNvPr>
          <p:cNvSpPr txBox="1"/>
          <p:nvPr/>
        </p:nvSpPr>
        <p:spPr>
          <a:xfrm>
            <a:off x="3695419" y="4671853"/>
            <a:ext cx="4607782" cy="190821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XCCW Joined 22a" panose="03050602040000000000" pitchFamily="66" charset="0"/>
              </a:rPr>
              <a:t>English</a:t>
            </a:r>
            <a:r>
              <a:rPr lang="en-GB" sz="2200" b="1" dirty="0" smtClean="0">
                <a:solidFill>
                  <a:schemeClr val="bg1"/>
                </a:solidFill>
                <a:latin typeface="XCCW Joined 22a" panose="03050602040000000000" pitchFamily="66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Write a story about a funny/important day in your life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Record a diary entry about your best ever day at Wyburns. It could be a sports day/trip/brilliance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Create a Non – Chronological all about you. Be creative with your headings 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D600BE-44D1-4D12-B341-5A9AFEA73A27}"/>
              </a:ext>
            </a:extLst>
          </p:cNvPr>
          <p:cNvSpPr txBox="1"/>
          <p:nvPr/>
        </p:nvSpPr>
        <p:spPr>
          <a:xfrm rot="19519062">
            <a:off x="6436894" y="5214269"/>
            <a:ext cx="2503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901686" y="3643223"/>
            <a:ext cx="3063891" cy="320087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XCCW Joined 22a" panose="03050602040000000000" pitchFamily="66" charset="0"/>
              </a:rPr>
              <a:t>PSHE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What makes you an amazing person? Record all your unique qualities 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Future career – what do you want to be when you are older – think about the skills you need to do this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bg1"/>
                </a:solidFill>
                <a:latin typeface="+mj-lt"/>
              </a:rPr>
              <a:t>My Five wishes – If you were granted five wishes what would they be and why?</a:t>
            </a:r>
          </a:p>
          <a:p>
            <a:pPr algn="ctr"/>
            <a:endParaRPr lang="en-GB" b="1" dirty="0">
              <a:latin typeface="XCCW Joined 22a" panose="030506020400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9566480">
            <a:off x="1306637" y="4874770"/>
            <a:ext cx="1285436" cy="169277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XCCW Joined 22a" panose="03050602040000000000" pitchFamily="66" charset="0"/>
              </a:rPr>
              <a:t>Click this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+mj-lt"/>
                <a:hlinkClick r:id="rId3"/>
              </a:rPr>
              <a:t>Being unique is awesome</a:t>
            </a:r>
            <a:endParaRPr lang="en-GB" sz="1600" dirty="0" smtClean="0">
              <a:solidFill>
                <a:schemeClr val="bg1"/>
              </a:solidFill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44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287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22a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Windows User</cp:lastModifiedBy>
  <cp:revision>47</cp:revision>
  <dcterms:created xsi:type="dcterms:W3CDTF">2020-04-27T11:23:30Z</dcterms:created>
  <dcterms:modified xsi:type="dcterms:W3CDTF">2020-06-22T09:34:11Z</dcterms:modified>
</cp:coreProperties>
</file>