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CC66"/>
    <a:srgbClr val="FFFF66"/>
    <a:srgbClr val="66FF99"/>
    <a:srgbClr val="FF6600"/>
    <a:srgbClr val="FF9900"/>
    <a:srgbClr val="FFCC00"/>
    <a:srgbClr val="6600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8FE5-93B7-49C8-87D2-683D610A0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FC06D-A73F-478C-B9B3-45B45BF22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21AFB-52EF-48E7-B7F7-39DF671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B846-C8B7-4CC2-A1A0-271FDF75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7FB1-31D8-4557-AFAB-4248953E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9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0DE9-B3EB-4A06-9E7A-1CCE6ED1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778C3-9BB9-4B0C-BA77-53C1E9FC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AF41A-37C4-43F0-8F90-AA4A18E1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2ACD1-2B22-45C6-8549-5BBA9F93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5987-B35F-425E-B44E-E572397E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5DECB-39DC-4553-882A-DC8ED3D2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129C8-9B5F-460F-98BB-0C8F6D9AA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CAB11-775E-4E9D-A54A-24E471C23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ABEA-A96F-46D9-B01D-1A973138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A266-18BA-4FD5-AE2F-51E92234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E865-F30D-495D-8898-3776F92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18A9-6DAD-4748-B3AE-6625309DE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880DA-0C96-4F69-A71B-59D7E1B8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1158D-A47C-4F1B-AB24-7A174298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A70E-9BC7-4EDD-9B37-573EEBE8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6223-2A1E-4651-8CE5-B19F2EC3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035E6-AD74-4669-9D60-41EDB6490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E6DAA-398B-4B8A-A8ED-B5E6FCB3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3440F-69F2-49CC-AEB6-E5EEAD0C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5D29C-5CA7-45AA-935B-79D37C4F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8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0AE1-C74F-4D29-B1DD-625B67E9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B6BFE-111E-486F-89B5-7C2A69079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8A1F1-5861-40A5-9E6F-310305CC7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F9814-898D-48AE-A801-9A657A55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654B1-F369-4C9B-A701-1870696E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4F673-246B-4948-82B1-4131140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E3D10-D621-4254-B9CD-7B38FDA7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247A8-07D9-4982-8833-D647AC88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F81E3-53DF-4C7E-BA78-D1C16D0DE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8107A-DEB8-4C88-A108-E00406084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CB2C4-6C03-47E9-A1D6-FB80C5096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1707BC-FCF0-4B39-BBBB-150EE956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853B0-D5BF-480A-974E-C735AAB7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FDEBE-2F97-4A5A-8253-76EF3442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835-4A18-48B7-B2AC-4322D34F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B0940-314B-4C91-9804-C64209E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DE18F-560A-48E8-B472-35BD464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D0265-A0E4-4A37-B486-5A2D30F4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B7E70-431D-464D-A87F-8CAB9B5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0A173-2FB2-4C53-96BE-24377EFC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2552A-B14E-4F5C-ADDE-6F858BFC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946C-27D3-4F7A-9EF0-92907C6A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4774-8518-4B59-B3C0-3235E8158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06AE7-163D-49B6-BE16-73B3FAA47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8CEC1-3564-4267-9015-110E8A3C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8489F-507D-4DDC-9972-424177DA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91F2A-0355-4A4C-873A-610C7AF8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9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C39C-DF0A-4D2D-98BA-39844412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BB44D-A819-4413-9007-E3505ADBD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EB5AB-B496-44B2-99FC-CE550983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B44D-F743-487A-9405-F69DFFE8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9734C-5674-452D-9ADC-F824111FD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A5DC-A8D2-49B1-A9AD-90BCCDDB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E9D2-8C2D-4BD6-8D1F-FD4C824E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F22C4-7D47-4C04-95E0-DD8BE7D8C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606C6-8604-478B-BED7-059C1AA3A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43F3-371F-4309-A7AA-985E71E1FC1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F429B-76A3-4430-A31B-EE63A5B18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CE8B-7821-412D-9A53-6A3B0637B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bc.co.uk/bitesiz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B1158C7E-A7CE-492C-9F32-8E5AC18B927C}"/>
              </a:ext>
            </a:extLst>
          </p:cNvPr>
          <p:cNvSpPr/>
          <p:nvPr/>
        </p:nvSpPr>
        <p:spPr>
          <a:xfrm>
            <a:off x="-5081" y="14593"/>
            <a:ext cx="2965930" cy="1221341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My Special Family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784A33-883E-4FF7-9B38-106C5F70D176}"/>
              </a:ext>
            </a:extLst>
          </p:cNvPr>
          <p:cNvSpPr txBox="1"/>
          <p:nvPr/>
        </p:nvSpPr>
        <p:spPr>
          <a:xfrm>
            <a:off x="3676431" y="3917"/>
            <a:ext cx="800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i="1" u="sng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KS1 Creative Project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F05E81-604A-4C55-BD76-7D27C8BFF623}"/>
              </a:ext>
            </a:extLst>
          </p:cNvPr>
          <p:cNvSpPr txBox="1"/>
          <p:nvPr/>
        </p:nvSpPr>
        <p:spPr>
          <a:xfrm>
            <a:off x="-108390" y="1274658"/>
            <a:ext cx="4372364" cy="610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Arts &amp; Crafts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family portrait.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Design a board game for your family and then play it.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word search for your family or complete the online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salt dough family handprint plaque (see additional notes for instructions)</a:t>
            </a:r>
          </a:p>
          <a:p>
            <a:pPr algn="ctr"/>
            <a:endParaRPr lang="en-GB" sz="800" dirty="0">
              <a:latin typeface="CCW Cursive Writing 22" panose="03050602040000000000" pitchFamily="66" charset="0"/>
            </a:endParaRPr>
          </a:p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Keeping Fit and Healthy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show for your family. You could do it with your family or to share with them. You could use music, homemade instruments or create a drama show.</a:t>
            </a:r>
          </a:p>
          <a:p>
            <a:pPr algn="ctr"/>
            <a:endParaRPr lang="en-GB" sz="800" dirty="0">
              <a:solidFill>
                <a:srgbClr val="990099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Science and PSHE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Interview a family member to find out what they enjoy, what are their favourite childhood memories and anything else you’d like to ask them.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 What is your favourite dinner or packed lunch? What would your family choose? Create one and compare your answers.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 Design a family meal.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Can you design your own science experiment with your family? It could be anything you like. Remember to predict.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400" dirty="0"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39C04-0A7B-430E-B929-6D9CEAA36271}"/>
              </a:ext>
            </a:extLst>
          </p:cNvPr>
          <p:cNvSpPr txBox="1"/>
          <p:nvPr/>
        </p:nvSpPr>
        <p:spPr>
          <a:xfrm>
            <a:off x="1387995" y="2170396"/>
            <a:ext cx="3933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CCW Cursive Writing 22" panose="03050602040000000000" pitchFamily="66" charset="0"/>
            </a:endParaRPr>
          </a:p>
          <a:p>
            <a:r>
              <a:rPr lang="en-GB" sz="1600" dirty="0">
                <a:latin typeface="CCW Cursive Writing 22" panose="03050602040000000000" pitchFamily="66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CCW Cursive Writing 22" panose="0305060204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9D3195-B3A2-4D94-8783-8DA7DE4495EC}"/>
              </a:ext>
            </a:extLst>
          </p:cNvPr>
          <p:cNvSpPr txBox="1"/>
          <p:nvPr/>
        </p:nvSpPr>
        <p:spPr>
          <a:xfrm>
            <a:off x="4115487" y="369901"/>
            <a:ext cx="3802854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Share your times tables with your family. How quick can you count? Can you make a song or a rap to remember them?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Using your measuring skills make something for a family member either using scales or liquid containers.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Explore capacity (see additional worksheets attached)</a:t>
            </a:r>
          </a:p>
          <a:p>
            <a:pPr algn="ctr"/>
            <a:endParaRPr lang="en-GB" sz="1200" b="1" dirty="0">
              <a:solidFill>
                <a:srgbClr val="990099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Learning about our World</a:t>
            </a:r>
            <a:endParaRPr lang="en-GB" sz="1200" dirty="0">
              <a:solidFill>
                <a:srgbClr val="990099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Read ‘We are all amazing’ PowerPoint (attached) and see how people are special.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Read and try to learn the French words for family – see attached resource.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DB0DE8-F130-4840-AD2D-4BEEF979AC85}"/>
              </a:ext>
            </a:extLst>
          </p:cNvPr>
          <p:cNvSpPr txBox="1"/>
          <p:nvPr/>
        </p:nvSpPr>
        <p:spPr>
          <a:xfrm>
            <a:off x="4052760" y="4136506"/>
            <a:ext cx="375995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u="sng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Other </a:t>
            </a:r>
            <a:r>
              <a:rPr lang="en-GB" sz="1200" b="1" i="1" u="sng" dirty="0" err="1">
                <a:solidFill>
                  <a:srgbClr val="990099"/>
                </a:solidFill>
                <a:latin typeface="CCW Cursive Writing 22" panose="03050602040000000000" pitchFamily="66" charset="0"/>
              </a:rPr>
              <a:t>ActivitiesTo</a:t>
            </a:r>
            <a:r>
              <a:rPr lang="en-GB" sz="1200" b="1" i="1" u="sng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 Do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 err="1">
                <a:latin typeface="CCW Cursive Writing 22" panose="03050602040000000000" pitchFamily="66" charset="0"/>
              </a:rPr>
              <a:t>Sumdog</a:t>
            </a:r>
            <a:r>
              <a:rPr lang="en-GB" sz="1150" dirty="0">
                <a:latin typeface="CCW Cursive Writing 22" panose="03050602040000000000" pitchFamily="66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Times Tables Rock Stars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Read! </a:t>
            </a:r>
            <a:r>
              <a:rPr lang="en-GB" sz="1150" dirty="0" err="1">
                <a:latin typeface="CCW Cursive Writing 22" panose="03050602040000000000" pitchFamily="66" charset="0"/>
              </a:rPr>
              <a:t>Read</a:t>
            </a:r>
            <a:r>
              <a:rPr lang="en-GB" sz="1150" dirty="0">
                <a:latin typeface="CCW Cursive Writing 22" panose="03050602040000000000" pitchFamily="66" charset="0"/>
              </a:rPr>
              <a:t>! </a:t>
            </a:r>
            <a:r>
              <a:rPr lang="en-GB" sz="1150" dirty="0" err="1">
                <a:latin typeface="CCW Cursive Writing 22" panose="03050602040000000000" pitchFamily="66" charset="0"/>
              </a:rPr>
              <a:t>Read</a:t>
            </a:r>
            <a:r>
              <a:rPr lang="en-GB" sz="1150" dirty="0">
                <a:latin typeface="CCW Cursive Writing 22" panose="03050602040000000000" pitchFamily="66" charset="0"/>
              </a:rPr>
              <a:t>!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Phonics – monster words and sounds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Phonics – Watch Letters and Sounds- see link.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Spellings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Charanga (logins in partnership books)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Try some resources online – Twinkl and BBC </a:t>
            </a:r>
            <a:r>
              <a:rPr lang="en-GB" sz="1150" dirty="0" err="1">
                <a:latin typeface="CCW Cursive Writing 22" panose="03050602040000000000" pitchFamily="66" charset="0"/>
              </a:rPr>
              <a:t>Bitesize</a:t>
            </a:r>
            <a:endParaRPr lang="en-GB" sz="1150" dirty="0">
              <a:latin typeface="CCW Cursive Writing 22" panose="03050602040000000000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Oak National Academy.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Joe Wicks PE lessons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6D2CDE-A24F-46FB-809D-2CCD1770AE04}"/>
              </a:ext>
            </a:extLst>
          </p:cNvPr>
          <p:cNvSpPr txBox="1"/>
          <p:nvPr/>
        </p:nvSpPr>
        <p:spPr>
          <a:xfrm>
            <a:off x="7707086" y="232858"/>
            <a:ext cx="4484915" cy="6994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Creative Writing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family tree either using the template attached or by designing your own.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list of interview questions to ask your family.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Write up or take notes during your family interview- see PSHE.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family diary – each day you could ask members of your family how they feel and why.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passport for you or a family member.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facts all about me – draw your ideas and label them or write about yourself. What are your likes and dislikes? Why are you amazing?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Create a ‘Passport’ acrostic poem.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Write a postcard and send it to a family member to cheer them up or give it to someone in your house</a:t>
            </a:r>
            <a:r>
              <a:rPr lang="en-GB" sz="1200" dirty="0">
                <a:latin typeface="CCW Cursive Writing 22" panose="03050602040000000000" pitchFamily="66" charset="0"/>
              </a:rPr>
              <a:t>.</a:t>
            </a:r>
            <a:r>
              <a:rPr lang="en-GB" sz="14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 </a:t>
            </a:r>
            <a:endParaRPr lang="en-GB" sz="1000" b="1" dirty="0">
              <a:solidFill>
                <a:srgbClr val="990099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200" b="1" dirty="0">
                <a:solidFill>
                  <a:srgbClr val="990099"/>
                </a:solidFill>
                <a:latin typeface="CCW Cursive Writing 22" panose="03050602040000000000" pitchFamily="66" charset="0"/>
              </a:rPr>
              <a:t>Computing</a:t>
            </a:r>
            <a:r>
              <a:rPr lang="en-GB" sz="1600" b="1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 </a:t>
            </a:r>
            <a:endParaRPr lang="en-GB" sz="1600" b="1" dirty="0">
              <a:solidFill>
                <a:srgbClr val="FF6600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b="1" dirty="0">
                <a:latin typeface="CCW Cursive Writing 22" panose="03050602040000000000" pitchFamily="66" charset="0"/>
              </a:rPr>
              <a:t> </a:t>
            </a:r>
            <a:r>
              <a:rPr lang="en-GB" sz="1150" dirty="0">
                <a:latin typeface="CCW Cursive Writing 22" panose="03050602040000000000" pitchFamily="66" charset="0"/>
              </a:rPr>
              <a:t>Research famous families and write a list of who they are or facts about them e.g. The Queen and her family. What does she like to do? What pets does she have? Where does she live?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50" dirty="0">
                <a:latin typeface="CCW Cursive Writing 22" panose="03050602040000000000" pitchFamily="66" charset="0"/>
              </a:rPr>
              <a:t>Practice your typing skills at BBC Dance Mat Typing - </a:t>
            </a:r>
            <a:r>
              <a:rPr lang="en-GB" sz="1150" dirty="0">
                <a:latin typeface="CCW Cursive Writing 22" panose="03050602040000000000" pitchFamily="66" charset="0"/>
                <a:hlinkClick r:id="rId2"/>
              </a:rPr>
              <a:t>https://www.bbc.co.uk/bitesize</a:t>
            </a:r>
            <a:r>
              <a:rPr lang="en-GB" sz="1150" dirty="0">
                <a:latin typeface="CCW Cursive Writing 22" panose="03050602040000000000" pitchFamily="66" charset="0"/>
              </a:rPr>
              <a:t> </a:t>
            </a:r>
          </a:p>
          <a:p>
            <a:pPr algn="ctr"/>
            <a:endParaRPr lang="en-GB" sz="12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200" b="1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All resources are attached on a separate document to help you.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dirty="0">
              <a:latin typeface="CCW Cursive Writing 22" panose="03050602040000000000" pitchFamily="66" charset="0"/>
            </a:endParaRPr>
          </a:p>
          <a:p>
            <a:pPr algn="ctr"/>
            <a:r>
              <a:rPr lang="en-GB" sz="2000" dirty="0">
                <a:latin typeface="CCW Cursive Writing 22" panose="03050602040000000000" pitchFamily="66" charset="0"/>
              </a:rPr>
              <a:t>  </a:t>
            </a:r>
          </a:p>
          <a:p>
            <a:endParaRPr lang="en-GB" sz="2000" dirty="0">
              <a:latin typeface="CCW Cursive Writing 22" panose="03050602040000000000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687574-AECF-4C61-BEAA-0285224724C4}"/>
              </a:ext>
            </a:extLst>
          </p:cNvPr>
          <p:cNvSpPr txBox="1"/>
          <p:nvPr/>
        </p:nvSpPr>
        <p:spPr>
          <a:xfrm>
            <a:off x="7676931" y="4808155"/>
            <a:ext cx="393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pic>
        <p:nvPicPr>
          <p:cNvPr id="1026" name="Picture 2" descr="Assorted-colro family , Family Icon, Happy family cute cartoo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861" y="466809"/>
            <a:ext cx="890899" cy="80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9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521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CCW Cursive Writing 22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43</cp:revision>
  <dcterms:created xsi:type="dcterms:W3CDTF">2020-03-13T15:50:25Z</dcterms:created>
  <dcterms:modified xsi:type="dcterms:W3CDTF">2020-05-11T10:28:49Z</dcterms:modified>
</cp:coreProperties>
</file>