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92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56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95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3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4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99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37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30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5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32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6496-0076-4CFA-9315-3E6F8D64E6C6}" type="datetimeFigureOut">
              <a:rPr lang="en-GB" smtClean="0"/>
              <a:t>10/10/2023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CCA26-EA24-4982-999E-D90104701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95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443" y="124595"/>
            <a:ext cx="9190050" cy="651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73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Tori Jude</dc:creator>
  <cp:lastModifiedBy>Tori Jude</cp:lastModifiedBy>
  <cp:revision>1</cp:revision>
  <dcterms:created xsi:type="dcterms:W3CDTF">2023-10-10T12:39:41Z</dcterms:created>
  <dcterms:modified xsi:type="dcterms:W3CDTF">2023-10-10T12:40:04Z</dcterms:modified>
</cp:coreProperties>
</file>