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59D4-93AE-4DA7-A6C6-280BACB8639C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4DBB-ED43-4F08-BB6A-D8198D3AE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06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59D4-93AE-4DA7-A6C6-280BACB8639C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4DBB-ED43-4F08-BB6A-D8198D3AE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916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59D4-93AE-4DA7-A6C6-280BACB8639C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4DBB-ED43-4F08-BB6A-D8198D3AE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792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59D4-93AE-4DA7-A6C6-280BACB8639C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4DBB-ED43-4F08-BB6A-D8198D3AE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919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59D4-93AE-4DA7-A6C6-280BACB8639C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4DBB-ED43-4F08-BB6A-D8198D3AE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967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59D4-93AE-4DA7-A6C6-280BACB8639C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4DBB-ED43-4F08-BB6A-D8198D3AE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074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59D4-93AE-4DA7-A6C6-280BACB8639C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4DBB-ED43-4F08-BB6A-D8198D3AE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93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59D4-93AE-4DA7-A6C6-280BACB8639C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4DBB-ED43-4F08-BB6A-D8198D3AE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492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59D4-93AE-4DA7-A6C6-280BACB8639C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4DBB-ED43-4F08-BB6A-D8198D3AE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149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59D4-93AE-4DA7-A6C6-280BACB8639C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4DBB-ED43-4F08-BB6A-D8198D3AE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245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59D4-93AE-4DA7-A6C6-280BACB8639C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4DBB-ED43-4F08-BB6A-D8198D3AE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244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559D4-93AE-4DA7-A6C6-280BACB8639C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F4DBB-ED43-4F08-BB6A-D8198D3AE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37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762" y="33337"/>
            <a:ext cx="10658475" cy="679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908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7087" y="52387"/>
            <a:ext cx="5457825" cy="675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117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Tori Jude</dc:creator>
  <cp:lastModifiedBy>Tori Jude</cp:lastModifiedBy>
  <cp:revision>1</cp:revision>
  <dcterms:created xsi:type="dcterms:W3CDTF">2023-10-13T14:33:54Z</dcterms:created>
  <dcterms:modified xsi:type="dcterms:W3CDTF">2023-10-13T14:34:14Z</dcterms:modified>
</cp:coreProperties>
</file>