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103BD7-1697-4309-9EC0-C9E500473F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2F5B9E7-8378-4000-8A9C-D1AAD61E87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FE457D-315F-4A80-B163-2ABF72694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A90D8-2A00-4007-8C2A-7AD44852CD03}" type="datetimeFigureOut">
              <a:rPr lang="en-GB" smtClean="0"/>
              <a:t>13/05/2025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256D58-7EDF-4CDF-9BD3-33B3EA3FB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30A995-DF23-493F-8723-1C690BDBE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A6BA5-6E58-4B87-AA94-F3C6FB04F6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4836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1FB07F-BD84-4FD7-B859-6C5FAB9784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909DC0-E58E-4241-8211-C6E1ADC342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497786-704A-45E8-956E-E02B472BA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A90D8-2A00-4007-8C2A-7AD44852CD03}" type="datetimeFigureOut">
              <a:rPr lang="en-GB" smtClean="0"/>
              <a:t>13/05/2025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0DD745-C1A6-4BB6-93AC-6C905C7ED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AD26DD-9A77-440F-AF54-D6BE91B9C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A6BA5-6E58-4B87-AA94-F3C6FB04F6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7526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0CA1DFB-947A-470F-B0B7-7F3E1A833B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B61296-A8ED-4A53-9FA4-B8059D73A9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4C9B58-3AEB-4D25-9023-3F869444F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A90D8-2A00-4007-8C2A-7AD44852CD03}" type="datetimeFigureOut">
              <a:rPr lang="en-GB" smtClean="0"/>
              <a:t>13/05/2025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5D93C6-7EC1-4963-8CA9-A35BD138D0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CA73FE-28CF-4A97-AB9B-33BF18FB1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A6BA5-6E58-4B87-AA94-F3C6FB04F6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6572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F87DC-DB0F-4203-AD1F-86B392668E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B37AC9-50A8-4BAC-91F1-9D10391616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417190-F3AB-41F9-A30F-31869F7F6E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A90D8-2A00-4007-8C2A-7AD44852CD03}" type="datetimeFigureOut">
              <a:rPr lang="en-GB" smtClean="0"/>
              <a:t>13/05/2025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88652D-0832-4786-88E1-9DD213D66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08D8CE-8C8D-4CC6-A20C-C16CEC236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A6BA5-6E58-4B87-AA94-F3C6FB04F6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2754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CFBA42-2189-4BF5-ADB1-E5DCE8F500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ABE3D4-4E40-4CF0-897D-D12674E181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DF7F6A-09A0-422B-B55E-C2B951F638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A90D8-2A00-4007-8C2A-7AD44852CD03}" type="datetimeFigureOut">
              <a:rPr lang="en-GB" smtClean="0"/>
              <a:t>13/05/2025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10194C-0704-4C66-AFB0-C01E303E3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7105F4-8A8E-43FD-AE02-118BD479DC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A6BA5-6E58-4B87-AA94-F3C6FB04F6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5054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94B9B1-6FB4-4E9B-9704-C937D9D357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E0C534-16D9-4414-8125-E773CF09CF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E59EA5-96F2-4B95-9B55-A97748AAAD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7B45DD-3E4F-4095-A5E7-4DFFD22CB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A90D8-2A00-4007-8C2A-7AD44852CD03}" type="datetimeFigureOut">
              <a:rPr lang="en-GB" smtClean="0"/>
              <a:t>13/05/2025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996E80-A475-4598-BEA0-728470ED3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5E0F17-F1D5-4251-8784-6C18A3A30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A6BA5-6E58-4B87-AA94-F3C6FB04F6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1758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2CBD5-A604-4D3D-B725-E003D626EE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0E8B73-BB10-412F-BC46-456F17D5A9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71AD5B-4246-4765-9F38-8978BC2204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F12AD72-60BA-43F3-ACCE-7465E8CBC1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8056967-399C-42B3-99A8-E2743C6969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439F711-AB39-485F-88E5-B08A887376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A90D8-2A00-4007-8C2A-7AD44852CD03}" type="datetimeFigureOut">
              <a:rPr lang="en-GB" smtClean="0"/>
              <a:t>13/05/2025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3D00EB5-2BCE-4E88-9C37-F679891B5D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4B12338-A265-4BC8-856A-EEC70FD74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A6BA5-6E58-4B87-AA94-F3C6FB04F6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49821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1D58F1-9D03-416F-AC51-2A616745A9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6FA525-68B3-4B4C-A724-44FAB40F2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A90D8-2A00-4007-8C2A-7AD44852CD03}" type="datetimeFigureOut">
              <a:rPr lang="en-GB" smtClean="0"/>
              <a:t>13/05/2025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372483-270C-43C5-BA87-0044BBC24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DE84E1-7E57-491E-8122-173549761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A6BA5-6E58-4B87-AA94-F3C6FB04F6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1190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A18B8F5-A69F-4FC9-BF9B-A843F425E4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A90D8-2A00-4007-8C2A-7AD44852CD03}" type="datetimeFigureOut">
              <a:rPr lang="en-GB" smtClean="0"/>
              <a:t>13/05/2025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B2AEF53-414F-45B6-AC53-6057B2116B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A8C51C-086C-4065-A355-DC9A0F9CC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A6BA5-6E58-4B87-AA94-F3C6FB04F6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6813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7ADD3A-DCEA-4715-B85C-8B4054AE4C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B8523B-3ECD-4FB8-90AE-0C5E8C10E7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0582DA-F0B7-4938-8446-7872206665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CD512D-4370-45A1-A39F-4E8F0898A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A90D8-2A00-4007-8C2A-7AD44852CD03}" type="datetimeFigureOut">
              <a:rPr lang="en-GB" smtClean="0"/>
              <a:t>13/05/2025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2AB7AD-5311-4E1B-B4CF-EE737C818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1A907B-F0C9-43AB-B2D7-25AEC70B95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A6BA5-6E58-4B87-AA94-F3C6FB04F6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4869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572DBF-67F9-418C-B81E-03D6C37D3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F541A07-82E1-450F-A77C-31235249E8E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3A4416-15AF-42CF-BB65-DF7D3E70C5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36FBAD-F007-40F9-BEC0-12A03F15F6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A90D8-2A00-4007-8C2A-7AD44852CD03}" type="datetimeFigureOut">
              <a:rPr lang="en-GB" smtClean="0"/>
              <a:t>13/05/2025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3568AC-CD63-487D-ABF5-0383EB00F2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36E398-3DE4-4968-869D-272A20B40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A6BA5-6E58-4B87-AA94-F3C6FB04F6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8113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12B0027-9827-4821-A026-159B4B6FFE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A8D8B0-5784-4042-BC03-A2EEED89B8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B4FA27-07C0-4993-B00B-F7E0AC4451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6A90D8-2A00-4007-8C2A-7AD44852CD03}" type="datetimeFigureOut">
              <a:rPr lang="en-GB" smtClean="0"/>
              <a:t>13/05/2025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E8C829-81E5-43FF-835D-DD573B1209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0DA1FE-ECFE-48A2-8EBA-441C2D00FF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A6BA5-6E58-4B87-AA94-F3C6FB04F6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6596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3E26210-E4D7-4230-82BF-6BEF0B4956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05632" y="0"/>
            <a:ext cx="3056448" cy="68580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7B14ECB-637B-4A2A-89E9-E72D4F72B2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9747" y="0"/>
            <a:ext cx="259919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64836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Tori Jude</dc:creator>
  <cp:lastModifiedBy>Tori Jude</cp:lastModifiedBy>
  <cp:revision>1</cp:revision>
  <dcterms:created xsi:type="dcterms:W3CDTF">2025-05-13T13:45:18Z</dcterms:created>
  <dcterms:modified xsi:type="dcterms:W3CDTF">2025-05-13T13:45:29Z</dcterms:modified>
</cp:coreProperties>
</file>