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1420F-60FC-42E5-BE90-D237AD302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57DB3-0355-4C39-92F0-E61052A4B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739D7-01C2-4429-BB61-F5D14B83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42531-FFCC-4C0B-8F25-3D450373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9A7AA-77B4-47E4-8E20-3898852D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7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19609-8815-48BF-A9D1-4FB3B9922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B8684D-3BFE-4C71-9F6F-C5D3D20C4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A528F-B3C3-4FC5-88BE-3039446D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0944C-CDEC-410F-ADD7-08758056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0C7AF-2B33-4DCD-A5EA-D98EC343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0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6DD39-4CAB-4FF8-B9C6-1B9D184F4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C951F-F9A6-4E4A-BC0A-B22F0612F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E3902-39BC-4CCE-8A24-116D12F1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C9534-F6AD-481A-8C45-D9A099DC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19124-6744-4F8C-A749-5B189E3A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1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0DD7B-F7E8-4075-8C4D-71C592DE6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C247C-65CD-4B23-9E63-239FAABC6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22354-A73C-4E3D-AC8C-1B4DF771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7D961-DFDE-4236-88EC-5511FA19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33189-ABF2-4208-9555-3D6746F6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54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636EF-36B2-44B2-83AD-702685D0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6487C-49A4-4C97-98B8-73B1BF04E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5B2D4-69D9-4117-A309-B3B44D8D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148B1-476E-4103-998E-A7EBCB24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C61B5-D3B5-42F1-A19B-857A6502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7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2A91-5B90-4ACC-B6FD-C0768748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370E-397A-41B9-9C71-F345AEA66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C96CA-4A76-48BF-89DD-A15C3432A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EF2A9-9F9E-4C1C-96BC-905043D5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B05DC-6A46-4A98-B83E-7C0AA8FA1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00C3C-05C9-46AE-9585-3CAD122CD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89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F068-89FC-443C-A009-3514AC20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9D1B3-BCE5-42AD-B855-4909B921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79420-B1B3-4EA7-AE49-2FB59C6BE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970C6C-80E9-431E-A2E7-D248D27A6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B04CC3-54AA-41A1-B09E-487690854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FA56D-D132-42FE-9578-59EADC27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215705-E75A-44BC-A373-A02C4128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736E60-AB82-4A1D-9556-2161A34AB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4F9FE-71D9-4169-90E3-63443C9C7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BD0D8-EEA5-42C5-9908-94B21AF6E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F52A9-AF5B-4DE2-AD37-16A177F7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71DB2-A366-47AD-82C6-98E8791A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79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4001B3-DB85-4E1B-8BFB-EB477819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5703A-78D4-4585-BB8A-8D8D08EE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47B55-DD1F-4A19-AD27-FAD97A64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8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689E-7253-431B-BF96-CA2C40DF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34FB0-DDF4-4D68-90F6-3D1C4600A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A3709-2FD6-49EE-8CE3-5E04CC772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E1935-7DD8-4C04-A008-1A85FC9B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4A940-4BB4-43AC-9D56-D860918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4D9C0-DD94-49B1-8ECF-43CF1C9A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EEEA-1AE8-4B45-BE69-C313A52F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7C0E9-AA4C-4644-B2C9-DACBD67E6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6CEB5-FAF9-4FE8-A6B9-7A88F3570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72C2A-7C3A-4264-86D0-0FB14433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EDE9B-33F6-4BB0-9C71-EC713683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A4B1C-EECA-44B4-915A-587E7EF2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5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B1004-69EE-4E25-BF2D-8F32CDE1B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E231D-5D14-48AC-995D-2564EFB34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4B8AA-A44F-45E1-90D2-4DDEE7D476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72428-AE6F-422F-B0BB-AA9D979F180B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7B9F5-A7F8-4B77-8790-7CC2C82AE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485F1-B49B-4255-BA46-E3C32E7B1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92B0-E0DE-404C-968E-722B3FE59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9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29339B-B230-4ABE-A8F3-16CB7CD29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8" y="760427"/>
            <a:ext cx="4562475" cy="5219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ECECDB-F9A5-4E3E-88F2-8C15B8997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451" y="819150"/>
            <a:ext cx="3984119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84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2025-01-16T13:22:56Z</dcterms:created>
  <dcterms:modified xsi:type="dcterms:W3CDTF">2025-01-16T13:23:09Z</dcterms:modified>
</cp:coreProperties>
</file>