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78DB-161B-4388-AAA1-94E234090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1E67E-E60E-4672-80C0-E8E2CDA03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75918-82BA-4A59-BAEF-A14DE7158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46D6-6BB6-41F8-B5F8-79CED17B5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0DC4C-36FA-4D2F-A9AA-FE07B1B2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7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1BC9-2F62-4B97-B213-B4B4146C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03848-0F29-42F4-876D-F3F92A1E6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EA4ED-D3A5-47AA-B6EC-D4069B5C8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F1A09-4C64-4FE4-8BE7-B77F6D04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7E3ED-C013-4DC4-8C3C-93FD6F89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7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D14DA-17A7-4F40-96F7-639A13FA0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2F048-0D4E-40F5-BFC8-86EB82C98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B0EC3-29AB-4611-B2E9-15D59377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5D09B-CA8A-4121-8786-A368BA7B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27952-5EB6-4369-B17D-661DD4D6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6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713A-24F1-400F-94AB-33F65A0E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43CF3-2799-473E-AA6E-3725DA56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C69BA-8259-439D-AEBD-CDE5C219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37710-0A38-4ECA-8C98-9E78B3821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EA72C-9669-4FB0-A2EE-2372672D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2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6B249-413E-48C0-8C43-613B0FCAD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BA61E-0EDF-4739-9E4D-99A80DCCD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D921F-636F-437F-AFB1-BF8CDDF5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CCDB-3B2E-4AF0-919A-964C64AE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6006E-3D36-4682-B3CD-3EBF07F2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6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CEFCF-B875-4C23-A377-8B377DBE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72A37-349B-4162-AAA7-CDDE0E8F6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8FF4A-EA5D-48B4-B875-A2FCC2F54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D01A2-0A24-4CEC-B183-E02C6471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0634E-955B-4607-AA6A-D4E27032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4B79C-1B84-44BD-8002-AA06B6436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5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D619-43A5-4AC4-816C-28BDA538A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974CA-AF38-4E1E-B10A-6C0F06C45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20C54-1378-480C-8992-C1129F650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6E384-5A3D-4AA5-957A-7EBE78563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378D1-9C8D-4E7D-97FE-257325AFDC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17A6FC-7AA7-430C-B42C-4D53E48F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3788F-51CE-4B1D-BFA5-100AD6E3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A9DABE-169F-464E-8DC9-FCB52D0D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501C4-3168-4118-963D-236B2A07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E8C179-9CEF-478C-BA35-59E75B43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48914-D2A1-4B3E-9606-0FF0958F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A6688-E58F-472D-8656-B79E7DA6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0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E0CE4A-0DFD-418D-8824-49CEA56A0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258E2E-3436-4BE8-A5C7-839F2C740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E01D3-D34A-4052-B3C5-E107C481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4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9EEC7-1062-4A1D-A538-5AC08675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5E391-2837-405E-A7B7-71455403E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BC264-0EF1-4604-B07C-2CAB2C2F2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A1A7A-E967-4AE6-A47E-D99BB790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E7BED-27B3-4F6D-AEB1-7964958E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6B827-53A6-4851-8BD2-E8EC66ADF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9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2BAA-2263-43EF-A481-AA0BDFFF4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0679B-BED8-48C6-8E0B-CFD4EDBB6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74907-B909-4D2D-B262-6E52EC8BA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FC62E-F0FB-4DF9-957E-6B09660E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EE43B-4C6D-41DD-AEB8-17CCADCD3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BBBA-12CF-4434-89F8-2FBF162E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14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CB867F-CE91-4652-9B51-D7C0496C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1B442-4803-406B-B0D4-2440D16B4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9A297-244F-49E5-A6C9-9676B629C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31D05-EA17-4DC9-A06B-1C55AA3BB8B5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2F856-3D80-4FE5-B8FB-37748FDAE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6534-1E60-4E8C-8B2D-DFC3B9EFF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BB61-DEDD-4251-B1FD-38CDA9114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2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CEB766-17D9-464A-90E8-29BC2DFA3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238125"/>
            <a:ext cx="10429875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90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2</cp:revision>
  <cp:lastPrinted>2025-01-16T10:06:11Z</cp:lastPrinted>
  <dcterms:created xsi:type="dcterms:W3CDTF">2025-01-16T10:05:54Z</dcterms:created>
  <dcterms:modified xsi:type="dcterms:W3CDTF">2025-01-16T13:16:44Z</dcterms:modified>
</cp:coreProperties>
</file>