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891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1098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25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3580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876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31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80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1759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318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681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74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4F5F9-C41D-42D8-9743-4252FB0AA8FF}" type="datetimeFigureOut">
              <a:rPr lang="en-GB" smtClean="0"/>
              <a:t>19/01/2024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12CF6-77F3-4560-A686-5A6A253CAB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55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9425" y="85725"/>
            <a:ext cx="5639303" cy="6772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956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1951" y="114300"/>
            <a:ext cx="5299086" cy="6675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18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197" y="114299"/>
            <a:ext cx="5302389" cy="66055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71303" y="114299"/>
            <a:ext cx="4992021" cy="667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727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Tori Jude</dc:creator>
  <cp:lastModifiedBy>Tori Jude</cp:lastModifiedBy>
  <cp:revision>1</cp:revision>
  <dcterms:created xsi:type="dcterms:W3CDTF">2024-01-19T07:21:30Z</dcterms:created>
  <dcterms:modified xsi:type="dcterms:W3CDTF">2024-01-19T07:21:56Z</dcterms:modified>
</cp:coreProperties>
</file>