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672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74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80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71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62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01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91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28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658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79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4601B-DF2F-474B-8AD9-4D47CC66FDD8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EF0C7-84C2-439F-AD99-3F7FF7BA3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09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550" y="119062"/>
            <a:ext cx="5676900" cy="661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50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561" y="1063197"/>
            <a:ext cx="10457629" cy="497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403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271" y="922351"/>
            <a:ext cx="11100595" cy="499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046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Tori Jude</dc:creator>
  <cp:lastModifiedBy>Tori Jude</cp:lastModifiedBy>
  <cp:revision>1</cp:revision>
  <dcterms:created xsi:type="dcterms:W3CDTF">2024-02-01T07:59:46Z</dcterms:created>
  <dcterms:modified xsi:type="dcterms:W3CDTF">2024-02-01T08:00:03Z</dcterms:modified>
</cp:coreProperties>
</file>