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908AF-AF41-4C73-AEAA-6B69610A92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BC6164-1E3D-4A2B-B3A5-9B0AF93455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032DCA-8C88-4D1A-8CE5-951920B08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D973E-27D7-423D-A1DF-5B77AD2F942C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7733DB-A9F9-48C1-9030-9CCD3A3A8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F7EF67-26DA-4809-BD55-62FF66F6C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970C1-7312-4DB6-BF86-B15CFA6D7A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596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AA2FB-4A39-4587-9562-9F26D436A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25AAEC-0194-4907-9460-A4DA092C1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883E5D-CFBF-4F2C-B01E-A6F32599A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D973E-27D7-423D-A1DF-5B77AD2F942C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68DEB0-517E-4DA5-B222-E29B2631C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CC83EE-3C7B-4D71-968A-160BCF451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970C1-7312-4DB6-BF86-B15CFA6D7A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7619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ECB9B2-CA42-42DA-8236-1C52901425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E54AA4-3AE6-4B7B-9716-CA9FC0AA10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0E9B11-CF31-4702-91F2-A879E2990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D973E-27D7-423D-A1DF-5B77AD2F942C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31D335-6474-4258-AB4D-F8AF7CD44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AF7D64-E5CD-4DA3-9F24-14F97FFFC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970C1-7312-4DB6-BF86-B15CFA6D7A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7386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66FCF-0FA2-46D7-9040-16FE48B39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2B305-4D19-4AB9-8E66-7E5D7C2DDD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0BC9B7-FB6B-47B8-9512-5780D668F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D973E-27D7-423D-A1DF-5B77AD2F942C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0C7B24-E229-4892-9FD7-872423C63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C21F0E-F184-4E76-B387-1A818FE21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970C1-7312-4DB6-BF86-B15CFA6D7A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5957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25859-3D69-4088-970C-DF52089B1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42D5EF-668E-40F8-86FF-F85D49CFE9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DEF7A4-FFD3-4FC9-ACDD-C6700720A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D973E-27D7-423D-A1DF-5B77AD2F942C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597746-F579-403B-B5F1-30FE2F0D1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C92CB-493D-468B-9DEE-1069C7C38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970C1-7312-4DB6-BF86-B15CFA6D7A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401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D0192-389E-49C6-B7B5-E2559E7CB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827A04-3BD4-476E-A5FE-576C64E4D1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90D2F5-AB56-4F3E-B71E-A59C7C6F0F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DFB2C0-73F2-4AFF-AA2B-02F7D5E05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D973E-27D7-423D-A1DF-5B77AD2F942C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AD4FDF-C233-4AF8-B6A6-BA0CF4D57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04F286-84F9-4CAC-95E7-684A34B8D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970C1-7312-4DB6-BF86-B15CFA6D7A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004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2CD3D-71F2-47AA-9354-0CA70CE10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670EAA-A147-4E4B-B70F-6A9C662260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8357F8-9116-48BE-86C1-C036B7FCE8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9D2F8E-1323-441B-B3D1-A3D5E1C82A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A180E9-0C2B-4063-AE14-DFFC74A37C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912CE8-5FF2-406F-93A1-792A2C571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D973E-27D7-423D-A1DF-5B77AD2F942C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75E510-8747-4241-BF22-A74DFB096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553B1F-D2B5-42AE-87C8-3E7A30ED7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970C1-7312-4DB6-BF86-B15CFA6D7A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39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11581-DFF4-4A10-B9CE-825C914CD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45E047-1A9F-490A-9B42-008AC8C10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D973E-27D7-423D-A1DF-5B77AD2F942C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28B065-D42F-42D6-969A-36668E936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5C1113-FC58-4F78-A151-3D180D930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970C1-7312-4DB6-BF86-B15CFA6D7A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109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50DE56-A6A8-4371-8489-634C62BE8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D973E-27D7-423D-A1DF-5B77AD2F942C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C6555C-9CC8-44DA-945F-A17076C55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A8AF93-B56B-4B4B-B1F7-0C01BBD8F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970C1-7312-4DB6-BF86-B15CFA6D7A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812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48B5A-0683-4E67-8115-F64B4BADA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77727-15B7-455B-92F1-CF64CD2448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4AAB59-3D74-45F5-9AE4-BACED57655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8308CB-CA6B-46B2-853E-8DE16C99E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D973E-27D7-423D-A1DF-5B77AD2F942C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0D81DB-102C-40B2-AE4E-E36547ECC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4A5AF5-BCFA-4E92-A579-371F5E93A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970C1-7312-4DB6-BF86-B15CFA6D7A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80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6B2E1-E0B3-4BBB-B118-7501E5F49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9A3C81-31FD-4F80-ACC2-7EF6C396A4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8D0401-7DE5-497C-A87D-3C9F95E204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C65F6E-B26D-4CCF-8885-53ADCB316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D973E-27D7-423D-A1DF-5B77AD2F942C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181C80-DF06-47B8-B545-47FD830FE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2138E8-CCFB-49CD-9EA6-683983413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970C1-7312-4DB6-BF86-B15CFA6D7A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298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B0EA9B-E1A3-481C-9674-DC5BA7B90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1D8454-5FD2-4AD3-BFE6-E9249A0908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15A004-85B7-4DD7-9699-55F91ED31B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D973E-27D7-423D-A1DF-5B77AD2F942C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F7B3AF-222B-4D6F-A8F9-AEE607607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8C2E4-D208-44B0-8EAB-F415F804C6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970C1-7312-4DB6-BF86-B15CFA6D7A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011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0872B5D-B0EB-4359-8918-860771BC25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776" y="0"/>
            <a:ext cx="5151587" cy="6858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E8BA226-BDD3-42E6-B9EB-B6CBD59EAC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1019" y="0"/>
            <a:ext cx="50414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862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Tori Jude</dc:creator>
  <cp:lastModifiedBy>Tori Jude</cp:lastModifiedBy>
  <cp:revision>1</cp:revision>
  <dcterms:created xsi:type="dcterms:W3CDTF">2025-01-23T10:53:58Z</dcterms:created>
  <dcterms:modified xsi:type="dcterms:W3CDTF">2025-01-23T10:54:12Z</dcterms:modified>
</cp:coreProperties>
</file>