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2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02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59E9D-A57E-4AD8-91C7-71B6882C2F33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CF134-54BB-456A-BAA9-77259386C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6586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59E9D-A57E-4AD8-91C7-71B6882C2F33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CF134-54BB-456A-BAA9-77259386C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86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59E9D-A57E-4AD8-91C7-71B6882C2F33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CF134-54BB-456A-BAA9-77259386C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21601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59E9D-A57E-4AD8-91C7-71B6882C2F33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CF134-54BB-456A-BAA9-77259386C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8104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59E9D-A57E-4AD8-91C7-71B6882C2F33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CF134-54BB-456A-BAA9-77259386C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7756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59E9D-A57E-4AD8-91C7-71B6882C2F33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CF134-54BB-456A-BAA9-77259386C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06640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59E9D-A57E-4AD8-91C7-71B6882C2F33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CF134-54BB-456A-BAA9-77259386C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87343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59E9D-A57E-4AD8-91C7-71B6882C2F33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CF134-54BB-456A-BAA9-77259386C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6306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59E9D-A57E-4AD8-91C7-71B6882C2F33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CF134-54BB-456A-BAA9-77259386C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838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59E9D-A57E-4AD8-91C7-71B6882C2F33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CF134-54BB-456A-BAA9-77259386C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5629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659E9D-A57E-4AD8-91C7-71B6882C2F33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1CF134-54BB-456A-BAA9-77259386C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2316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59E9D-A57E-4AD8-91C7-71B6882C2F33}" type="datetimeFigureOut">
              <a:rPr lang="en-GB" smtClean="0"/>
              <a:t>23/10/2024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1CF134-54BB-456A-BAA9-77259386CD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742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266" y="57665"/>
            <a:ext cx="4978659" cy="680033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30097" y="52578"/>
            <a:ext cx="5055457" cy="6805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43065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Tori Jude</dc:creator>
  <cp:lastModifiedBy>Tori Jude</cp:lastModifiedBy>
  <cp:revision>1</cp:revision>
  <dcterms:created xsi:type="dcterms:W3CDTF">2024-10-23T07:33:35Z</dcterms:created>
  <dcterms:modified xsi:type="dcterms:W3CDTF">2024-10-23T07:33:57Z</dcterms:modified>
</cp:coreProperties>
</file>