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50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766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11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657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31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79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96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05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380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4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38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871A2-C3EB-4711-AB6A-C515E5384B79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44555-F336-4021-9671-23A191EB5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56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646" y="159026"/>
            <a:ext cx="5133827" cy="66232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353" y="193021"/>
            <a:ext cx="5158791" cy="6555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950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Tori Jude</dc:creator>
  <cp:lastModifiedBy>Tori Jude</cp:lastModifiedBy>
  <cp:revision>1</cp:revision>
  <dcterms:created xsi:type="dcterms:W3CDTF">2024-09-24T15:47:22Z</dcterms:created>
  <dcterms:modified xsi:type="dcterms:W3CDTF">2024-09-24T15:47:52Z</dcterms:modified>
</cp:coreProperties>
</file>