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D7450-97EA-4690-8B66-C9D83D4E3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BA88A-1AC0-4A12-BE4F-F77E061B4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AE1C9-5C3D-4AD4-9521-A1580BA0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AB70B-4495-43CC-9D9A-31AF9610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36762-7ABD-434E-A8CA-7D38EF0F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98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74C7-0DC6-4E3D-ABFA-4DD32AE7B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F1996-7208-4B53-9B44-D38EF37DF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659E2-5D75-4763-8227-15571A54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5B85E-DA8A-46D1-A2F6-8BA6D99A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E99E1-DD2F-474B-95F4-2630FA84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7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1AFBC-B717-458C-B6C0-077352FC2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C5967-75FA-4E42-AAD7-B7C405F7B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3F9B3-1225-4236-9E17-EC44EE52D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52F59-4940-46B5-9649-E4B576BD1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70493-3881-4924-A0BE-38D81CF4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3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F567-6C8F-46F4-8754-71CBE9E9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C1C4-A1B8-4C43-9278-B38DA4973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7EA80-1671-4F46-A56E-9AEE4080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67A74-20CA-4354-8510-DE38B28C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8106A-A283-4CFE-A81F-0209D3426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5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BA841-0322-40F8-B9C3-B1E21CCAB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78C44-C28D-40C7-A232-0D9135203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6D3F9-346B-4664-A219-DE61DA571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52A5-F147-4368-BC94-64D251EA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7524B-3B48-4F19-A25D-B0ACF980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6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FA89-DCB1-48B8-A921-CF679DB17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F0B2-F6F5-4573-804B-4F3A1FA96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DAC76-739D-48E0-B751-634418631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614C1-C84C-42AB-BDF7-7ECF4AAC8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5D7D8-210A-4BD7-8971-6D7A49487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6E519-CF70-42B5-823E-4F65BD88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91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E58A3-6526-4D40-9085-151A16476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F5A61-D7EC-4708-B152-AC1032C55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26E4A-0511-40FD-9F95-9556F7DE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5053B3-4500-40DA-A191-7DC818D2B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83EA7-F8BD-4D92-9FF2-6CB742AC1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AF90C-BECD-4854-8444-38157B852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052AF2-8DF8-4BF0-83B4-0325680B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1FEE32-BF1E-439C-BBD2-A7A46B0B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4301-707A-43CA-AE3E-241CF676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496E2-4A10-4163-9897-F7D9E468B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AB1F8-CA84-4FCF-AF22-73A5AD66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A84EB-7251-4CC7-A2CC-02A6363FE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08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6697A2-7D4F-4695-A5F2-E67DFA3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B97FF-9A48-46A2-AE0C-BC0D353C4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67DC-D4FC-425E-8CA7-E86AEB9E1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60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1F5AB-788F-49A8-BBC4-E4D1F9A1E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4BB6-2C5C-4F5E-9E15-E019B5AB2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EB15C-19B3-4899-9165-0551A7D42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1979B-0EAE-4CAE-809B-2523FF96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93960-4698-49BE-B62B-269B9B48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8D9A-B3F0-4037-884E-433C9AE5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35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EAF63-C923-42EB-B90B-299D0B5A9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4E8D7C-D979-4AA1-A2EF-F5C815E79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4B2E4-4410-4D7F-8805-6D2F9DF70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169FE-94E6-4A68-9C2A-5A77303A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553EB-F0B4-45A3-B3B3-F177E25D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EA0EB-272A-4DEC-AD20-220977B1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6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695ADA-F6EC-4E95-8470-D464D3BB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0F303-6F98-42F9-AD7E-18CF4436C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E6E4-0322-440A-B7BF-A944A930B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593DF-1515-47EA-AB49-3FE1767B1A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19F48-F366-41A4-93B3-69C1B936A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2FA45-5107-4757-B2A1-306979D7F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29256-81E0-4558-BD57-711A5BD09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24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E8B933-A5C8-44DC-84B2-E40AED977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37" y="185737"/>
            <a:ext cx="10372725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18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2025-02-27T08:13:53Z</dcterms:created>
  <dcterms:modified xsi:type="dcterms:W3CDTF">2025-02-27T08:14:06Z</dcterms:modified>
</cp:coreProperties>
</file>