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" y="1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E8732-BA42-48D1-A2EE-C6B16EBFDA10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59EAF-E575-4A94-9C72-51175B305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536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E8732-BA42-48D1-A2EE-C6B16EBFDA10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59EAF-E575-4A94-9C72-51175B305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424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E8732-BA42-48D1-A2EE-C6B16EBFDA10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59EAF-E575-4A94-9C72-51175B305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665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E8732-BA42-48D1-A2EE-C6B16EBFDA10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59EAF-E575-4A94-9C72-51175B305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94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E8732-BA42-48D1-A2EE-C6B16EBFDA10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59EAF-E575-4A94-9C72-51175B305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334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E8732-BA42-48D1-A2EE-C6B16EBFDA10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59EAF-E575-4A94-9C72-51175B305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54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E8732-BA42-48D1-A2EE-C6B16EBFDA10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59EAF-E575-4A94-9C72-51175B305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684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E8732-BA42-48D1-A2EE-C6B16EBFDA10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59EAF-E575-4A94-9C72-51175B305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31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E8732-BA42-48D1-A2EE-C6B16EBFDA10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59EAF-E575-4A94-9C72-51175B305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1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E8732-BA42-48D1-A2EE-C6B16EBFDA10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59EAF-E575-4A94-9C72-51175B305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817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E8732-BA42-48D1-A2EE-C6B16EBFDA10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59EAF-E575-4A94-9C72-51175B305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948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E8732-BA42-48D1-A2EE-C6B16EBFDA10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59EAF-E575-4A94-9C72-51175B305C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64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7638" y="-428625"/>
            <a:ext cx="12487275" cy="771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713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Tori Jude</dc:creator>
  <cp:lastModifiedBy>Tori Jude</cp:lastModifiedBy>
  <cp:revision>1</cp:revision>
  <dcterms:created xsi:type="dcterms:W3CDTF">2023-09-28T08:07:39Z</dcterms:created>
  <dcterms:modified xsi:type="dcterms:W3CDTF">2023-09-28T08:07:57Z</dcterms:modified>
</cp:coreProperties>
</file>