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08FCB-9830-4572-B759-0F7AD53887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300033-E418-4F87-996C-7CCF6D2A1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25033-A63D-4034-AB68-4D1C0E20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E4CD-B7FD-472C-995A-8C7677FAA3B2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22CA0-302E-499D-A974-CD9347DEC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080FB-92C6-4DE2-8209-07A4ABCE4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88A8-5345-4148-BAC6-1F245E5B2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84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87BA4-91A9-4E4B-A39F-DF825E92A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2F326B-FA6C-41E6-B4EA-AB3DE77670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5E72B-41AB-439E-B8E8-0617EF410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E4CD-B7FD-472C-995A-8C7677FAA3B2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3194F-424E-4CAC-ABF7-D9C37F0C0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48C84-70C2-4B4F-83F9-FE722D202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88A8-5345-4148-BAC6-1F245E5B2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97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917E77-19CB-4657-9C38-7B6E012D82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517188-84A4-41EE-BF97-284266D4C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A48A7-E4D5-413D-823B-0D5B017B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E4CD-B7FD-472C-995A-8C7677FAA3B2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C6D03-17EB-4294-91D0-D4DABC67F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75082-628B-4557-BA26-756D229F5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88A8-5345-4148-BAC6-1F245E5B2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76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9A1BF-21CE-474E-846F-DFD017789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16016-10FD-4D0C-ABED-950850372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BFB84-1DDC-4684-A745-174170520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E4CD-B7FD-472C-995A-8C7677FAA3B2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FD3FB-ABFE-4C8E-81EE-79E21D625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4C8B7-CBF5-4099-AA91-49DD42ACC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88A8-5345-4148-BAC6-1F245E5B2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60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0CB79-9386-44D1-BE54-59CC6966B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F0784C-8DEF-4ABE-99AA-8E9AC2A7C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6BAAB-58F5-4F17-9735-7BE57DD96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E4CD-B7FD-472C-995A-8C7677FAA3B2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1914A-61EF-4E5E-A90E-3D803B60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24C76-15FA-4510-B38B-CE2C0E79A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88A8-5345-4148-BAC6-1F245E5B2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669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611A-1E98-42F1-93CC-B660048CB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69507-EB38-446D-9035-0202213759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818DA0-D62F-47C0-B67B-849FAE911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DC12E1-CC8F-4D1A-93EF-E1816DBAA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E4CD-B7FD-472C-995A-8C7677FAA3B2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21B12-9D6B-4AEA-9EC9-32E5EA0DA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E717A-E3E6-420C-9DCA-C225D5B8D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88A8-5345-4148-BAC6-1F245E5B2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69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32AF4-EFD6-4BBC-A0C8-479786907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E5806-B94F-4669-B886-7C4C66052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7E536C-7107-4A9F-BC56-FE9FDC83B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8AD58-AB5F-42C5-B5E9-D0F413DB04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DC61BB-D577-43A3-9B52-FB3C815289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59AE20-9EF2-4D1C-915D-E2E15561B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E4CD-B7FD-472C-995A-8C7677FAA3B2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09AC1E-978A-4F05-9B92-68A1B2D8F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EFCD76-395A-44A1-B011-B4903195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88A8-5345-4148-BAC6-1F245E5B2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2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DCF6E-12FD-4576-853A-71719FB1D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B64E12-E896-4F72-946D-478338223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E4CD-B7FD-472C-995A-8C7677FAA3B2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22E9B3-CA68-4E71-B4FF-E9F0912E3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D2A629-EC44-410C-BA1C-B528979E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88A8-5345-4148-BAC6-1F245E5B2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423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BFA152-3EB9-4602-8FC8-167A7D6CB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E4CD-B7FD-472C-995A-8C7677FAA3B2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199E28-102B-4B3F-B0FE-84661A000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429D89-6195-4047-90F4-C72A94065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88A8-5345-4148-BAC6-1F245E5B2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497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00974-AD76-424B-8885-61A1B5F07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C0596-DCD8-4353-A42E-C469EC9D9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CED241-F823-421B-A3C0-477B26118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53833-9C5B-434C-8EDE-970BC2BDF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E4CD-B7FD-472C-995A-8C7677FAA3B2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57FB97-DAB9-4BED-8F3F-0622740AF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0AE2E-A3E8-4FE2-87F1-3AF908B6D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88A8-5345-4148-BAC6-1F245E5B2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51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AEFCA-11F0-416A-813F-04AA9009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18C2A4-4914-4C10-9704-36B0C31AFE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E66B60-2531-477E-9065-B6235CAE5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9F64A7-CE10-4B85-A5D2-9F1B468AB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E4CD-B7FD-472C-995A-8C7677FAA3B2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88E48-4EE2-4F71-9E19-753CA0782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708D8C-DE8B-4128-AF3D-1DF2417AE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88A8-5345-4148-BAC6-1F245E5B2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772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07FEBC-6B73-4ED6-9F1F-55B2C616A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9E8D5-7E1F-4CC8-9291-1B602C166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FE8EE-8CD1-4728-B86F-FCF5320726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0E4CD-B7FD-472C-995A-8C7677FAA3B2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18E51-6F8D-460C-8A8F-14A3C962DD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0FAD7-FB02-4295-9CE7-EAC9564FC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488A8-5345-4148-BAC6-1F245E5B26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21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9620C8E-231C-4AF3-BE7A-0418E96FC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0273" y="0"/>
            <a:ext cx="51314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896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Tori Jude</dc:creator>
  <cp:lastModifiedBy>Tori Jude</cp:lastModifiedBy>
  <cp:revision>1</cp:revision>
  <dcterms:created xsi:type="dcterms:W3CDTF">2025-03-06T08:29:29Z</dcterms:created>
  <dcterms:modified xsi:type="dcterms:W3CDTF">2025-03-06T08:29:42Z</dcterms:modified>
</cp:coreProperties>
</file>