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7559675" cy="10691813"/>
  <p:embeddedFontLst>
    <p:embeddedFont>
      <p:font typeface="Quicksand" pitchFamily="2" charset="77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4D7D4E-C3B1-42FC-9987-C0D1A9FCC102}">
  <a:tblStyle styleId="{BA4D7D4E-C3B1-42FC-9987-C0D1A9FCC1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00" d="100"/>
          <a:sy n="100" d="100"/>
        </p:scale>
        <p:origin x="1472" y="16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08-02-22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ncce.io/ogl" TargetMode="External"/><Relationship Id="rId4" Type="http://schemas.openxmlformats.org/officeDocument/2006/relationships/hyperlink" Target="http://ncce.io/tc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04800" y="304800"/>
          <a:ext cx="9944100" cy="546100"/>
        </p:xfrm>
        <a:graphic>
          <a:graphicData uri="http://schemas.openxmlformats.org/drawingml/2006/table">
            <a:tbl>
              <a:tblPr>
                <a:noFill/>
                <a:tableStyleId>{BA4D7D4E-C3B1-42FC-9987-C0D1A9FCC102}</a:tableStyleId>
              </a:tblPr>
              <a:tblGrid>
                <a:gridCol w="489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Year 2 - Introduction to spreadsheets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Lesson 2 – Formatting a spreadsheet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63500" marR="63500" marT="63500" marB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9525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Solution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marR="9525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63500" marR="63500" marT="63500" marB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850900"/>
            <a:ext cx="17145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80225" y="1612900"/>
            <a:ext cx="9020700" cy="6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Which format? Answers</a:t>
            </a:r>
            <a:endParaRPr sz="24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0225" y="6725675"/>
            <a:ext cx="9568800" cy="6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ncce.io/tcc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ncce.io/ogl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776381" y="5503688"/>
            <a:ext cx="940014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Date</a:t>
            </a:r>
            <a:endParaRPr dirty="0"/>
          </a:p>
        </p:txBody>
      </p:sp>
      <p:grpSp>
        <p:nvGrpSpPr>
          <p:cNvPr id="59" name="Google Shape;59;p13"/>
          <p:cNvGrpSpPr/>
          <p:nvPr/>
        </p:nvGrpSpPr>
        <p:grpSpPr>
          <a:xfrm>
            <a:off x="728876" y="3312960"/>
            <a:ext cx="9086357" cy="1799988"/>
            <a:chOff x="728875" y="3313100"/>
            <a:chExt cx="7860850" cy="1554125"/>
          </a:xfrm>
        </p:grpSpPr>
        <p:pic>
          <p:nvPicPr>
            <p:cNvPr id="60" name="Google Shape;60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728875" y="3313100"/>
              <a:ext cx="7860850" cy="1554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1" name="Google Shape;61;p13"/>
            <p:cNvSpPr/>
            <p:nvPr/>
          </p:nvSpPr>
          <p:spPr>
            <a:xfrm>
              <a:off x="1191325" y="3521875"/>
              <a:ext cx="995700" cy="255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3359975" y="3521875"/>
              <a:ext cx="5163900" cy="255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3359975" y="3787925"/>
              <a:ext cx="1608600" cy="1009500"/>
            </a:xfrm>
            <a:prstGeom prst="roundRect">
              <a:avLst>
                <a:gd name="adj" fmla="val 5282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2187025" y="3521875"/>
              <a:ext cx="995700" cy="255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018075" y="3787925"/>
              <a:ext cx="1140900" cy="1009500"/>
            </a:xfrm>
            <a:prstGeom prst="roundRect">
              <a:avLst>
                <a:gd name="adj" fmla="val 5282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6208475" y="3787925"/>
              <a:ext cx="1263300" cy="1009500"/>
            </a:xfrm>
            <a:prstGeom prst="roundRect">
              <a:avLst>
                <a:gd name="adj" fmla="val 5282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7528175" y="3787925"/>
              <a:ext cx="995700" cy="1009500"/>
            </a:xfrm>
            <a:prstGeom prst="roundRect">
              <a:avLst>
                <a:gd name="adj" fmla="val 5282"/>
              </a:avLst>
            </a:prstGeom>
            <a:noFill/>
            <a:ln w="28575" cap="flat" cmpd="sng">
              <a:solidFill>
                <a:srgbClr val="5B5B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8" name="Google Shape;68;p13"/>
          <p:cNvCxnSpPr>
            <a:cxnSpLocks/>
            <a:stCxn id="58" idx="0"/>
            <a:endCxn id="64" idx="2"/>
          </p:cNvCxnSpPr>
          <p:nvPr/>
        </p:nvCxnSpPr>
        <p:spPr>
          <a:xfrm flipV="1">
            <a:off x="2246388" y="3850104"/>
            <a:ext cx="743429" cy="1771153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9" name="Google Shape;69;p13"/>
          <p:cNvSpPr txBox="1"/>
          <p:nvPr/>
        </p:nvSpPr>
        <p:spPr>
          <a:xfrm>
            <a:off x="5801275" y="5503688"/>
            <a:ext cx="1100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Number</a:t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7344725" y="5503688"/>
            <a:ext cx="1100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Duration</a:t>
            </a:r>
            <a:endParaRPr/>
          </a:p>
        </p:txBody>
      </p:sp>
      <p:sp>
        <p:nvSpPr>
          <p:cNvPr id="71" name="Google Shape;71;p13"/>
          <p:cNvSpPr txBox="1"/>
          <p:nvPr/>
        </p:nvSpPr>
        <p:spPr>
          <a:xfrm>
            <a:off x="8714525" y="5503688"/>
            <a:ext cx="1100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Currency</a:t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4038019" y="2298056"/>
            <a:ext cx="2279029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Plain text</a:t>
            </a:r>
            <a:endParaRPr dirty="0"/>
          </a:p>
        </p:txBody>
      </p:sp>
      <p:cxnSp>
        <p:nvCxnSpPr>
          <p:cNvPr id="73" name="Google Shape;73;p13"/>
          <p:cNvCxnSpPr>
            <a:stCxn id="69" idx="0"/>
            <a:endCxn id="65" idx="2"/>
          </p:cNvCxnSpPr>
          <p:nvPr/>
        </p:nvCxnSpPr>
        <p:spPr>
          <a:xfrm rot="10800000">
            <a:off x="6346225" y="5032088"/>
            <a:ext cx="5400" cy="471600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" name="Google Shape;74;p13"/>
          <p:cNvCxnSpPr>
            <a:stCxn id="70" idx="0"/>
            <a:endCxn id="66" idx="2"/>
          </p:cNvCxnSpPr>
          <p:nvPr/>
        </p:nvCxnSpPr>
        <p:spPr>
          <a:xfrm rot="10800000">
            <a:off x="7792775" y="5032088"/>
            <a:ext cx="102300" cy="471600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" name="Google Shape;75;p13"/>
          <p:cNvCxnSpPr>
            <a:stCxn id="71" idx="0"/>
            <a:endCxn id="67" idx="2"/>
          </p:cNvCxnSpPr>
          <p:nvPr/>
        </p:nvCxnSpPr>
        <p:spPr>
          <a:xfrm rot="10800000">
            <a:off x="9163775" y="5032088"/>
            <a:ext cx="101100" cy="471600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" name="Google Shape;76;p13"/>
          <p:cNvCxnSpPr>
            <a:cxnSpLocks/>
            <a:endCxn id="61" idx="0"/>
          </p:cNvCxnSpPr>
          <p:nvPr/>
        </p:nvCxnSpPr>
        <p:spPr>
          <a:xfrm flipH="1">
            <a:off x="1838887" y="2804651"/>
            <a:ext cx="2674913" cy="750112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" name="Google Shape;77;p13"/>
          <p:cNvCxnSpPr>
            <a:cxnSpLocks/>
          </p:cNvCxnSpPr>
          <p:nvPr/>
        </p:nvCxnSpPr>
        <p:spPr>
          <a:xfrm flipH="1">
            <a:off x="4162070" y="2922208"/>
            <a:ext cx="914520" cy="1231348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" name="Google Shape;78;p13"/>
          <p:cNvCxnSpPr>
            <a:cxnSpLocks/>
            <a:endCxn id="62" idx="0"/>
          </p:cNvCxnSpPr>
          <p:nvPr/>
        </p:nvCxnSpPr>
        <p:spPr>
          <a:xfrm>
            <a:off x="5715807" y="2853939"/>
            <a:ext cx="1038834" cy="700824"/>
          </a:xfrm>
          <a:prstGeom prst="straightConnector1">
            <a:avLst/>
          </a:prstGeom>
          <a:noFill/>
          <a:ln w="28575" cap="flat" cmpd="sng">
            <a:solidFill>
              <a:srgbClr val="5B5BA5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Macintosh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Quicksand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2022-02-08T11:39:46Z</dcterms:modified>
</cp:coreProperties>
</file>