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A08A-24FF-0D45-9000-65EFCF9A6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5DA2D-0AF1-7C40-AFBF-E6B8254D6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948A8-785A-8442-B7C8-7A084BF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470E0-221A-0F44-9FF6-39342CEB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488DA-7416-B041-BF63-82F457F0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7B75-05D4-F24C-BA5A-C7A38F61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87A36-F1D8-8444-ABE3-DA279D36C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0899-52A9-2A40-9C8D-55A3EE37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9A9C5-D72B-FB46-8A63-4F83712B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271A-AB49-0742-9540-0CACDBC8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3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A406B-8721-1F4F-84F2-CD3F9E6CA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7F1BE-0B94-D54C-B642-818B7C7C7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6970-AFBE-024D-BEAD-12F93EE2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2C52-2A72-144C-AF0C-9ECBEBDA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E56BD-0031-6649-9B78-1FA902D1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1074-6462-AF42-B501-BBE6D110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2344-4BC8-A74C-8719-B9481516C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60765-EDFE-B44A-A765-7A7CFD27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45E82-FBF0-9F44-BBED-431DD6FD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4789-D5FA-7846-9558-25D019B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6D27-EE82-6E4F-B1D2-2A30D497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421EE-1240-B24B-ACDD-4053AACA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5EBC3-AAD2-5544-9657-E9CF27E3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73D04-2A8F-8849-B7F4-378B98A3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5D8DA-861B-3344-9B80-C57088B5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BE37-5426-8C4D-937A-DE03FEAC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FEAC-E876-E742-A061-9FB68949F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CA03-8B4D-3D43-A8C4-D3E976FC6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755BF-E669-2340-A468-40BC5BE7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29B69-DD41-244D-8804-0EE0B0D8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9474B-299E-5E4D-A559-2C0FAE8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4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0ED2-B0DA-6243-8A1C-98E4E2D9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815ED-8413-0F47-85B8-6E67BDAE0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A14FC-811C-6640-A521-04D0CB519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362BC-D69F-524F-9495-77704E79D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64355-F38C-3A4B-801F-616BAEF11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F9B4D-4ACC-DD44-8B4F-561F2B9F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C2B89-DCDB-3942-ADB7-384AE378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B7A9D-CBC9-E246-BFC2-25DA21F9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46A4-C89E-5E49-A73E-0D55A311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B08AF-165C-8842-A251-32ECDAC4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FBC0A-ED75-A34D-97B4-4CCE0C82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50E21-E5ED-7E48-9950-BE7AF559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06362-5149-434F-B6AB-A09B72EB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033EB-CFB9-7545-A3CA-69C7BA52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D6737-FB5C-E24D-A9C9-98A30618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0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7F0A-7C8E-F94E-B022-2E37E99A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2A386-F34A-EC4E-AB62-DD3359F0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519F3-6949-0749-B421-5800F22E6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39D90-22F2-714D-84F6-65985FFB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C6046-7094-C349-8399-B3508534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D8F42-1A6B-2F4D-8B26-E2B793C0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829B-BD89-0440-A30B-2978F63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F5213-9C51-8549-A815-2D1D5340A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AED61-64BC-3349-A3A6-BEC6A7571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4F41A-FDB1-E548-8C6B-FBA7BB94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D719C-B343-2A45-AEC0-037A161F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6D856-F531-4F46-8B26-5D144F07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1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54993-8963-3C45-B886-A382574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80197-E3E5-2E40-B3E7-6EE82B966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5608E-BB54-9A48-B495-A7E2AB8FC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B4537-DCAB-C24A-9836-BBAC7AFF231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0CE69-11E8-9B40-B945-096BAA6A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555A6-7110-AF44-A74A-62D449A8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2D3F-E32B-3148-A3B2-FF05EC57C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E6C62-CBC5-4F4C-A092-A8995FC7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 fontScale="90000"/>
          </a:bodyPr>
          <a:lstStyle/>
          <a:p>
            <a:r>
              <a:rPr lang="en-GB" sz="7200" dirty="0">
                <a:latin typeface="Modern Love" pitchFamily="82" charset="0"/>
              </a:rPr>
              <a:t>My challenge for others to complete on Friday </a:t>
            </a:r>
            <a:endParaRPr lang="en-US" sz="7200" dirty="0">
              <a:latin typeface="Modern Love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877CB-2E47-BB44-9B90-577D58B1A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en-GB" sz="1500" dirty="0"/>
              <a:t>Secret squirrel project </a:t>
            </a:r>
          </a:p>
          <a:p>
            <a:r>
              <a:rPr lang="en-GB" sz="1500" dirty="0"/>
              <a:t>By </a:t>
            </a:r>
            <a:r>
              <a:rPr lang="en-GB" sz="1500" dirty="0" smtClean="0"/>
              <a:t>Melanie</a:t>
            </a:r>
            <a:endParaRPr lang="en-US" sz="15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07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FE8A-6BCE-1247-9D33-F25BFEC1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challenge for you is to create an: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6D24-36F2-084A-9D0C-A8F446A67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Obstacle race for you and your family to complete!!!!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58B46-A178-7449-9336-A1905C7B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you will need: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EB65-5A4B-6A45-A79B-B71B4A52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A camera or something to film it on </a:t>
            </a:r>
          </a:p>
          <a:p>
            <a:r>
              <a:rPr lang="en-GB" sz="2400">
                <a:solidFill>
                  <a:srgbClr val="000000"/>
                </a:solidFill>
              </a:rPr>
              <a:t>Objects which you could use </a:t>
            </a:r>
          </a:p>
          <a:p>
            <a:r>
              <a:rPr lang="en-GB" sz="2400">
                <a:solidFill>
                  <a:srgbClr val="000000"/>
                </a:solidFill>
              </a:rPr>
              <a:t>A large area to complete your obstacle course 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9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B3742-F113-BF47-85BF-E9FA899B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Modern Love" pitchFamily="82" charset="0"/>
              </a:rPr>
              <a:t>How to complete this activity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5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AC05-AA27-8145-86A3-0B0AE4D5BD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9463" y="2110704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Find a large space to complete your course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Gather your objects and family to come and join 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Set up  your obstacle course and ask a member of your family to film you completing 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Make sure you have fun and I hope you like this challenge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6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FA97A-F442-6649-B1B8-0FA6A3F5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my obstacle course to give you some 💡 </a:t>
            </a:r>
            <a:r>
              <a:rPr lang="en-GB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ideas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803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1106876647__AF17A4A5-A427-49C3-92EF-0D7F1CFF3B0E.MOV">
            <a:hlinkClick r:id="" action="ppaction://media"/>
            <a:extLst>
              <a:ext uri="{FF2B5EF4-FFF2-40B4-BE49-F238E27FC236}">
                <a16:creationId xmlns:a16="http://schemas.microsoft.com/office/drawing/2014/main" id="{419EA146-2A9E-4B46-B252-C72471746E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3972" y="0"/>
            <a:ext cx="6121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1360A-56F3-564E-A17B-15C16621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6BA9E-1A73-5843-AD95-DD67D97C0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Melanie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7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Widescreen</PresentationFormat>
  <Paragraphs>17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Modern Love</vt:lpstr>
      <vt:lpstr>Office Theme</vt:lpstr>
      <vt:lpstr>My challenge for others to complete on Friday </vt:lpstr>
      <vt:lpstr>My challenge for you is to create an:</vt:lpstr>
      <vt:lpstr>What you will need:</vt:lpstr>
      <vt:lpstr>How to complete this activity</vt:lpstr>
      <vt:lpstr>PowerPoint Presentation</vt:lpstr>
      <vt:lpstr>This is my obstacle course to give you some 💡 ideas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challenge for others to complete on Friday</dc:title>
  <dc:creator>nonatalson@yahoo.co.uk</dc:creator>
  <cp:lastModifiedBy>Windows User</cp:lastModifiedBy>
  <cp:revision>4</cp:revision>
  <dcterms:created xsi:type="dcterms:W3CDTF">2020-05-13T12:00:28Z</dcterms:created>
  <dcterms:modified xsi:type="dcterms:W3CDTF">2020-05-14T12:04:07Z</dcterms:modified>
</cp:coreProperties>
</file>