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66FF66"/>
    <a:srgbClr val="6600CC"/>
    <a:srgbClr val="FFCC66"/>
    <a:srgbClr val="FFFF66"/>
    <a:srgbClr val="66FF99"/>
    <a:srgbClr val="FF6600"/>
    <a:srgbClr val="FF9900"/>
    <a:srgbClr val="FFCC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28FE5-93B7-49C8-87D2-683D610A0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FC06D-A73F-478C-B9B3-45B45BF22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21AFB-52EF-48E7-B7F7-39DF671F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B846-C8B7-4CC2-A1A0-271FDF75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7FB1-31D8-4557-AFAB-4248953E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9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0DE9-B3EB-4A06-9E7A-1CCE6ED1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778C3-9BB9-4B0C-BA77-53C1E9FC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AF41A-37C4-43F0-8F90-AA4A18E1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2ACD1-2B22-45C6-8549-5BBA9F93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5987-B35F-425E-B44E-E572397E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9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5DECB-39DC-4553-882A-DC8ED3D22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129C8-9B5F-460F-98BB-0C8F6D9AA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CAB11-775E-4E9D-A54A-24E471C23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9ABEA-A96F-46D9-B01D-1A973138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6A266-18BA-4FD5-AE2F-51E92234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4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E865-F30D-495D-8898-3776F926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18A9-6DAD-4748-B3AE-6625309DE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880DA-0C96-4F69-A71B-59D7E1B8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1158D-A47C-4F1B-AB24-7A174298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7A70E-9BC7-4EDD-9B37-573EEBE8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13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6223-2A1E-4651-8CE5-B19F2EC3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035E6-AD74-4669-9D60-41EDB6490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E6DAA-398B-4B8A-A8ED-B5E6FCB3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3440F-69F2-49CC-AEB6-E5EEAD0C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5D29C-5CA7-45AA-935B-79D37C4F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8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0AE1-C74F-4D29-B1DD-625B67E90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B6BFE-111E-486F-89B5-7C2A69079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8A1F1-5861-40A5-9E6F-310305CC7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F9814-898D-48AE-A801-9A657A55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654B1-F369-4C9B-A701-1870696E0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4F673-246B-4948-82B1-41311403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E3D10-D621-4254-B9CD-7B38FDA7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247A8-07D9-4982-8833-D647AC88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F81E3-53DF-4C7E-BA78-D1C16D0DE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8107A-DEB8-4C88-A108-E00406084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CB2C4-6C03-47E9-A1D6-FB80C5096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1707BC-FCF0-4B39-BBBB-150EE956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853B0-D5BF-480A-974E-C735AAB7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FDEBE-2F97-4A5A-8253-76EF3442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1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DB835-4A18-48B7-B2AC-4322D34F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3B0940-314B-4C91-9804-C64209E9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5DE18F-560A-48E8-B472-35BD464A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D0265-A0E4-4A37-B486-5A2D30F4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41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B7E70-431D-464D-A87F-8CAB9B50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10A173-2FB2-4C53-96BE-24377EFC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2552A-B14E-4F5C-ADDE-6F858BFC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6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3946C-27D3-4F7A-9EF0-92907C6AA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44774-8518-4B59-B3C0-3235E8158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06AE7-163D-49B6-BE16-73B3FAA47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8CEC1-3564-4267-9015-110E8A3C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8489F-507D-4DDC-9972-424177DA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91F2A-0355-4A4C-873A-610C7AF8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97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C39C-DF0A-4D2D-98BA-39844412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BB44D-A819-4413-9007-E3505ADBD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EB5AB-B496-44B2-99FC-CE5509837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4B44D-F743-487A-9405-F69DFFE8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9734C-5674-452D-9ADC-F824111FD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2A5DC-A8D2-49B1-A9AD-90BCCDDB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8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1E9D2-8C2D-4BD6-8D1F-FD4C824E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F22C4-7D47-4C04-95E0-DD8BE7D8C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606C6-8604-478B-BED7-059C1AA3A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43F3-371F-4309-A7AA-985E71E1FC1B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F429B-76A3-4430-A31B-EE63A5B18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4CE8B-7821-412D-9A53-6A3B0637B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8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pixabay.com/en/sun-rainbow-kids-scrapbook-nature-2744747/" TargetMode="External"/><Relationship Id="rId7" Type="http://schemas.openxmlformats.org/officeDocument/2006/relationships/hyperlink" Target="https://pixabay.com/en/countries-country-flags-globe-130179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ipkitten.blogspot.com/2012/06/of-sun-sumption-and-sanity-supremes-hit.html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goodfreephotos.com/vector-images/globe-vector-art.png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>
            <a:extLst>
              <a:ext uri="{FF2B5EF4-FFF2-40B4-BE49-F238E27FC236}">
                <a16:creationId xmlns:a16="http://schemas.microsoft.com/office/drawing/2014/main" id="{F470CD86-35DE-4C7F-BCAD-E6D387E1387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414165" y="82068"/>
            <a:ext cx="1702844" cy="101997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6A6BEE4-5611-47CB-A7DD-48A03D2514F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1078" y="96338"/>
            <a:ext cx="1364384" cy="1005706"/>
          </a:xfrm>
          <a:prstGeom prst="rect">
            <a:avLst/>
          </a:prstGeom>
        </p:spPr>
      </p:pic>
      <p:sp>
        <p:nvSpPr>
          <p:cNvPr id="5" name="Cloud 4">
            <a:extLst>
              <a:ext uri="{FF2B5EF4-FFF2-40B4-BE49-F238E27FC236}">
                <a16:creationId xmlns:a16="http://schemas.microsoft.com/office/drawing/2014/main" id="{B1158C7E-A7CE-492C-9F32-8E5AC18B927C}"/>
              </a:ext>
            </a:extLst>
          </p:cNvPr>
          <p:cNvSpPr/>
          <p:nvPr/>
        </p:nvSpPr>
        <p:spPr>
          <a:xfrm>
            <a:off x="4474850" y="2232195"/>
            <a:ext cx="3448697" cy="1855930"/>
          </a:xfrm>
          <a:prstGeom prst="cloud">
            <a:avLst/>
          </a:prstGeom>
          <a:solidFill>
            <a:srgbClr val="66FF66"/>
          </a:solidFill>
          <a:ln w="3810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What a Wonderful World!</a:t>
            </a:r>
            <a:r>
              <a:rPr lang="en-GB" sz="2000" b="1" dirty="0">
                <a:solidFill>
                  <a:srgbClr val="FF0000"/>
                </a:solidFill>
                <a:latin typeface="CCW Cursive Writing 22" panose="03050602040000000000" pitchFamily="66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784A33-883E-4FF7-9B38-106C5F70D176}"/>
              </a:ext>
            </a:extLst>
          </p:cNvPr>
          <p:cNvSpPr txBox="1"/>
          <p:nvPr/>
        </p:nvSpPr>
        <p:spPr>
          <a:xfrm>
            <a:off x="3002180" y="98004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u="sng" smtClean="0">
                <a:solidFill>
                  <a:srgbClr val="66FF66"/>
                </a:solidFill>
                <a:latin typeface="CCW Cursive Writing 22" panose="03050602040000000000" pitchFamily="66" charset="0"/>
              </a:rPr>
              <a:t>EYFS </a:t>
            </a:r>
            <a:r>
              <a:rPr lang="en-GB" sz="3200" b="1" i="1" u="sng" smtClean="0">
                <a:solidFill>
                  <a:srgbClr val="66FF66"/>
                </a:solidFill>
                <a:latin typeface="CCW Cursive Writing 22" panose="03050602040000000000" pitchFamily="66" charset="0"/>
              </a:rPr>
              <a:t>Creative </a:t>
            </a:r>
            <a:r>
              <a:rPr lang="en-GB" sz="3200" b="1" i="1" u="sng" dirty="0">
                <a:solidFill>
                  <a:srgbClr val="66FF66"/>
                </a:solidFill>
                <a:latin typeface="CCW Cursive Writing 22" panose="03050602040000000000" pitchFamily="66" charset="0"/>
              </a:rPr>
              <a:t>Project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F05E81-604A-4C55-BD76-7D27C8BFF623}"/>
              </a:ext>
            </a:extLst>
          </p:cNvPr>
          <p:cNvSpPr txBox="1"/>
          <p:nvPr/>
        </p:nvSpPr>
        <p:spPr>
          <a:xfrm>
            <a:off x="7772805" y="774265"/>
            <a:ext cx="4537355" cy="727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Arts &amp; Crafts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Find out about flags from around the world. How many can you draw, colour and label?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Design your own flag for Wyburns School or Rayleigh.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Draw or paint some special landmarks, monuments or buildings from around the world.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Make a 3d model of a special landmark, building or monument from around the world.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Print some pictures from a different country and create a collage.</a:t>
            </a:r>
          </a:p>
          <a:p>
            <a:pPr algn="ctr"/>
            <a:endParaRPr lang="en-GB" sz="1400" dirty="0">
              <a:latin typeface="CCW Cursive Writing 22" panose="03050602040000000000" pitchFamily="66" charset="0"/>
            </a:endParaRPr>
          </a:p>
          <a:p>
            <a:pPr algn="ctr"/>
            <a:r>
              <a:rPr lang="en-GB" sz="1400" b="1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Fantastic Food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Draw your favourite fruits and vegetables. Research and then label where in the world they are grown. Can you find it on a map?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Find out about foods from around the world. Design a café menu full of unusual foods?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Write a set of instructions explaining how to prepare a meal associated with your chosen country.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5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30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30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30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600" b="1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639C04-0A7B-430E-B929-6D9CEAA36271}"/>
              </a:ext>
            </a:extLst>
          </p:cNvPr>
          <p:cNvSpPr txBox="1"/>
          <p:nvPr/>
        </p:nvSpPr>
        <p:spPr>
          <a:xfrm>
            <a:off x="1233996" y="2156075"/>
            <a:ext cx="3933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>
              <a:latin typeface="CCW Cursive Writing 22" panose="03050602040000000000" pitchFamily="66" charset="0"/>
            </a:endParaRPr>
          </a:p>
          <a:p>
            <a:r>
              <a:rPr lang="en-GB" sz="1600" dirty="0">
                <a:latin typeface="CCW Cursive Writing 22" panose="03050602040000000000" pitchFamily="66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200" dirty="0">
              <a:latin typeface="CCW Cursive Writing 22" panose="03050602040000000000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DB0DE8-F130-4840-AD2D-4BEEF979AC85}"/>
              </a:ext>
            </a:extLst>
          </p:cNvPr>
          <p:cNvSpPr txBox="1"/>
          <p:nvPr/>
        </p:nvSpPr>
        <p:spPr>
          <a:xfrm>
            <a:off x="4129087" y="4143833"/>
            <a:ext cx="3933825" cy="2808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u="sng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Other </a:t>
            </a:r>
            <a:r>
              <a:rPr lang="en-GB" sz="1400" b="1" i="1" u="sng" dirty="0" err="1">
                <a:solidFill>
                  <a:srgbClr val="6600CC"/>
                </a:solidFill>
                <a:latin typeface="CCW Cursive Writing 22" panose="03050602040000000000" pitchFamily="66" charset="0"/>
              </a:rPr>
              <a:t>ActivitiesTo</a:t>
            </a:r>
            <a:r>
              <a:rPr lang="en-GB" sz="1400" b="1" i="1" u="sng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 Do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250" dirty="0" smtClean="0">
                <a:solidFill>
                  <a:srgbClr val="6600CC"/>
                </a:solidFill>
                <a:latin typeface="CCW Cursive Writing 22" panose="03050602040000000000" pitchFamily="66" charset="0"/>
              </a:rPr>
              <a:t>Read</a:t>
            </a:r>
            <a:r>
              <a:rPr lang="en-GB" sz="125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! </a:t>
            </a:r>
            <a:r>
              <a:rPr lang="en-GB" sz="1250" dirty="0" err="1">
                <a:solidFill>
                  <a:srgbClr val="6600CC"/>
                </a:solidFill>
                <a:latin typeface="CCW Cursive Writing 22" panose="03050602040000000000" pitchFamily="66" charset="0"/>
              </a:rPr>
              <a:t>Read</a:t>
            </a:r>
            <a:r>
              <a:rPr lang="en-GB" sz="125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! Read! </a:t>
            </a:r>
            <a:endParaRPr lang="en-GB" sz="1250" dirty="0" smtClean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250" dirty="0" smtClean="0">
                <a:solidFill>
                  <a:srgbClr val="6600CC"/>
                </a:solidFill>
                <a:latin typeface="CCW Cursive Writing 22" panose="03050602040000000000" pitchFamily="66" charset="0"/>
              </a:rPr>
              <a:t>Teach your monster to read</a:t>
            </a:r>
            <a:endParaRPr lang="en-GB" sz="125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Phonics – monster words and sounds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Spellings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Charanga (logins in partnership books)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Try some resources online- Twinkl and BBC bitesize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Joe Wicks PE lessons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125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25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25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687574-AECF-4C61-BEAA-0285224724C4}"/>
              </a:ext>
            </a:extLst>
          </p:cNvPr>
          <p:cNvSpPr txBox="1"/>
          <p:nvPr/>
        </p:nvSpPr>
        <p:spPr>
          <a:xfrm>
            <a:off x="4192916" y="2680944"/>
            <a:ext cx="3933825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4D3D9E-1CD5-41DC-88DB-A39006C31908}"/>
              </a:ext>
            </a:extLst>
          </p:cNvPr>
          <p:cNvSpPr txBox="1"/>
          <p:nvPr/>
        </p:nvSpPr>
        <p:spPr>
          <a:xfrm>
            <a:off x="1064558" y="6565963"/>
            <a:ext cx="1044971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6600FF"/>
                </a:solidFill>
                <a:latin typeface="CCW Cursive Writing 22" panose="03050602040000000000" pitchFamily="66" charset="0"/>
              </a:rPr>
              <a:t>See separate home learning document for Maths ideas and extra challenges</a:t>
            </a:r>
            <a:r>
              <a:rPr lang="en-GB" sz="1300" dirty="0">
                <a:solidFill>
                  <a:srgbClr val="6600FF"/>
                </a:solidFill>
                <a:latin typeface="CCW Cursive Writing 22" panose="03050602040000000000" pitchFamily="66" charset="0"/>
              </a:rPr>
              <a:t> </a:t>
            </a: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7A8AEB-5EAB-45E8-9684-DF2D0316628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305008" y="2222891"/>
            <a:ext cx="923330" cy="9233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AA2D6D2-50CD-4714-8E63-C281670EAD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4419196" y="3089639"/>
            <a:ext cx="807338" cy="1054194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0379008E-AF26-4E6E-B606-DFFDE2374D1E}"/>
              </a:ext>
            </a:extLst>
          </p:cNvPr>
          <p:cNvSpPr/>
          <p:nvPr/>
        </p:nvSpPr>
        <p:spPr>
          <a:xfrm>
            <a:off x="-99961" y="700451"/>
            <a:ext cx="46016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Marvellous Maps</a:t>
            </a:r>
          </a:p>
          <a:p>
            <a:pPr algn="ctr"/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Look at maps of the UK and complete the worksheets attached.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Can you label England, Ireland, Scotland and Wales?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What are the capital cities?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What seas surround the UK?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Can you name and label them?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What places have you visited?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Create your own map of your house, garden or both. Include a key and symbols.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Can you describe a route that you know – home to school, home to a friend’s house. Can you write it down? What do you see on that journey?</a:t>
            </a:r>
          </a:p>
          <a:p>
            <a:pPr algn="ctr"/>
            <a:endParaRPr lang="en-GB" sz="125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400" b="1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Creative Writing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Design and write a postcard that could be sent from your favourite place.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Write a letter to someone that lives in another country. What would you tell them about you and where you live?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Write a description of a famous place from around the world that you’ve visited. Use pictures to help you.</a:t>
            </a:r>
          </a:p>
          <a:p>
            <a:pPr algn="ctr"/>
            <a:endParaRPr lang="en-GB" sz="1400" dirty="0">
              <a:solidFill>
                <a:schemeClr val="accent1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40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400" dirty="0">
                <a:latin typeface="CCW Cursive Writing 22" panose="03050602040000000000" pitchFamily="66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6744D6-46CB-4039-AE49-636320D53617}"/>
              </a:ext>
            </a:extLst>
          </p:cNvPr>
          <p:cNvSpPr txBox="1"/>
          <p:nvPr/>
        </p:nvSpPr>
        <p:spPr>
          <a:xfrm>
            <a:off x="4419196" y="547849"/>
            <a:ext cx="3707545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Challenge Time: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Learn how to say hello in as many different languages as you can</a:t>
            </a:r>
            <a:r>
              <a:rPr lang="en-GB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How many countries can you name in 1 minute?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What countries are part of the Commonwealth?</a:t>
            </a:r>
          </a:p>
        </p:txBody>
      </p:sp>
    </p:spTree>
    <p:extLst>
      <p:ext uri="{BB962C8B-B14F-4D97-AF65-F5344CB8AC3E}">
        <p14:creationId xmlns:p14="http://schemas.microsoft.com/office/powerpoint/2010/main" val="227199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398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CCW Cursive Writing 22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Windows User</cp:lastModifiedBy>
  <cp:revision>56</cp:revision>
  <dcterms:created xsi:type="dcterms:W3CDTF">2020-03-13T15:50:25Z</dcterms:created>
  <dcterms:modified xsi:type="dcterms:W3CDTF">2020-05-27T13:48:35Z</dcterms:modified>
</cp:coreProperties>
</file>