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9966"/>
    <a:srgbClr val="FFFFFF"/>
    <a:srgbClr val="FF9933"/>
    <a:srgbClr val="66FF66"/>
    <a:srgbClr val="FFCCCC"/>
    <a:srgbClr val="66FFCC"/>
    <a:srgbClr val="FFCC66"/>
    <a:srgbClr val="FFFF66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28FE5-93B7-49C8-87D2-683D610A0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EFC06D-A73F-478C-B9B3-45B45BF22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21AFB-52EF-48E7-B7F7-39DF671FB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BB846-C8B7-4CC2-A1A0-271FDF75D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47FB1-31D8-4557-AFAB-4248953E3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98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70DE9-B3EB-4A06-9E7A-1CCE6ED18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A778C3-9BB9-4B0C-BA77-53C1E9FCA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AF41A-37C4-43F0-8F90-AA4A18E1B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82ACD1-2B22-45C6-8549-5BBA9F930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25987-B35F-425E-B44E-E572397E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94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5DECB-39DC-4553-882A-DC8ED3D221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E129C8-9B5F-460F-98BB-0C8F6D9AA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CAB11-775E-4E9D-A54A-24E471C23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9ABEA-A96F-46D9-B01D-1A9731388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6A266-18BA-4FD5-AE2F-51E922345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49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9E865-F30D-495D-8898-3776F926E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A18A9-6DAD-4748-B3AE-6625309DE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880DA-0C96-4F69-A71B-59D7E1B8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1158D-A47C-4F1B-AB24-7A174298B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7A70E-9BC7-4EDD-9B37-573EEBE89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13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A6223-2A1E-4651-8CE5-B19F2EC3C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A035E6-AD74-4669-9D60-41EDB6490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E6DAA-398B-4B8A-A8ED-B5E6FCB36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3440F-69F2-49CC-AEB6-E5EEAD0C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5D29C-5CA7-45AA-935B-79D37C4FE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784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A0AE1-C74F-4D29-B1DD-625B67E90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B6BFE-111E-486F-89B5-7C2A690795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98A1F1-5861-40A5-9E6F-310305CC76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F9814-898D-48AE-A801-9A657A55C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2654B1-F369-4C9B-A701-1870696E0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74F673-246B-4948-82B1-413114030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36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E3D10-D621-4254-B9CD-7B38FDA77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247A8-07D9-4982-8833-D647AC88F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BF81E3-53DF-4C7E-BA78-D1C16D0DE3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38107A-DEB8-4C88-A108-E004060845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2CB2C4-6C03-47E9-A1D6-FB80C50965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1707BC-FCF0-4B39-BBBB-150EE9565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0853B0-D5BF-480A-974E-C735AAB71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EFDEBE-2F97-4A5A-8253-76EF34425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715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DB835-4A18-48B7-B2AC-4322D34F9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3B0940-314B-4C91-9804-C64209E97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5DE18F-560A-48E8-B472-35BD464A8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D0265-A0E4-4A37-B486-5A2D30F41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410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BB7E70-431D-464D-A87F-8CAB9B509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10A173-2FB2-4C53-96BE-24377EFC3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D2552A-B14E-4F5C-ADDE-6F858BFC7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16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3946C-27D3-4F7A-9EF0-92907C6AA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44774-8518-4B59-B3C0-3235E8158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806AE7-163D-49B6-BE16-73B3FAA478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58CEC1-3564-4267-9015-110E8A3C0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98489F-507D-4DDC-9972-424177DA1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991F2A-0355-4A4C-873A-610C7AF8D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97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CC39C-DF0A-4D2D-98BA-39844412D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CBB44D-A819-4413-9007-E3505ADBD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1EB5AB-B496-44B2-99FC-CE5509837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4B44D-F743-487A-9405-F69DFFE83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09734C-5674-452D-9ADC-F824111FD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E2A5DC-A8D2-49B1-A9AD-90BCCDDB5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880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E1E9D2-8C2D-4BD6-8D1F-FD4C824ED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BF22C4-7D47-4C04-95E0-DD8BE7D8C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606C6-8604-478B-BED7-059C1AA3A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D43F3-371F-4309-A7AA-985E71E1FC1B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F429B-76A3-4430-A31B-EE63A5B18B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4CE8B-7821-412D-9A53-6A3B0637B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8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>
            <a:extLst>
              <a:ext uri="{FF2B5EF4-FFF2-40B4-BE49-F238E27FC236}">
                <a16:creationId xmlns:a16="http://schemas.microsoft.com/office/drawing/2014/main" id="{B1158C7E-A7CE-492C-9F32-8E5AC18B927C}"/>
              </a:ext>
            </a:extLst>
          </p:cNvPr>
          <p:cNvSpPr/>
          <p:nvPr/>
        </p:nvSpPr>
        <p:spPr>
          <a:xfrm>
            <a:off x="4238215" y="1715768"/>
            <a:ext cx="4537853" cy="1934605"/>
          </a:xfrm>
          <a:prstGeom prst="cloud">
            <a:avLst/>
          </a:prstGeom>
          <a:gradFill>
            <a:gsLst>
              <a:gs pos="0">
                <a:srgbClr val="FF9966"/>
              </a:gs>
              <a:gs pos="100000">
                <a:srgbClr val="FFFF00"/>
              </a:gs>
            </a:gsLst>
            <a:lin ang="54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dirty="0">
                <a:solidFill>
                  <a:schemeClr val="tx1"/>
                </a:solidFill>
                <a:latin typeface="CCW Cursive Writing 22" panose="03050602040000000000" pitchFamily="66" charset="0"/>
              </a:rPr>
              <a:t>Beside The </a:t>
            </a:r>
          </a:p>
          <a:p>
            <a:pPr algn="ctr"/>
            <a:r>
              <a:rPr lang="en-GB" sz="3000" dirty="0">
                <a:solidFill>
                  <a:schemeClr val="tx1"/>
                </a:solidFill>
                <a:latin typeface="CCW Cursive Writing 22" panose="03050602040000000000" pitchFamily="66" charset="0"/>
              </a:rPr>
              <a:t>Seaside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784A33-883E-4FF7-9B38-106C5F70D176}"/>
              </a:ext>
            </a:extLst>
          </p:cNvPr>
          <p:cNvSpPr txBox="1"/>
          <p:nvPr/>
        </p:nvSpPr>
        <p:spPr>
          <a:xfrm>
            <a:off x="1903574" y="161646"/>
            <a:ext cx="8001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500" b="1" u="sng" dirty="0">
                <a:solidFill>
                  <a:srgbClr val="FF9933"/>
                </a:solidFill>
                <a:latin typeface="CCW Cursive Writing 22" panose="03050602040000000000" pitchFamily="66" charset="0"/>
              </a:rPr>
              <a:t>EYFS/KS1 Creative Project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F05E81-604A-4C55-BD76-7D27C8BFF623}"/>
              </a:ext>
            </a:extLst>
          </p:cNvPr>
          <p:cNvSpPr txBox="1"/>
          <p:nvPr/>
        </p:nvSpPr>
        <p:spPr>
          <a:xfrm>
            <a:off x="12269" y="3287792"/>
            <a:ext cx="4087239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FF5050"/>
                </a:solidFill>
                <a:latin typeface="CCW Cursive Writing 22" panose="03050602040000000000" pitchFamily="66" charset="0"/>
              </a:rPr>
              <a:t>Creativity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400" dirty="0">
                <a:latin typeface="CCW Cursive Writing 22" panose="03050602040000000000" pitchFamily="66" charset="0"/>
              </a:rPr>
              <a:t>Design your own holiday island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400" dirty="0">
                <a:latin typeface="CCW Cursive Writing 22" panose="03050602040000000000" pitchFamily="66" charset="0"/>
              </a:rPr>
              <a:t>Draw or paint a picture of your favourite holiday you have been on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400" dirty="0">
                <a:latin typeface="CCW Cursive Writing 22" panose="03050602040000000000" pitchFamily="66" charset="0"/>
              </a:rPr>
              <a:t>Design your own water park and write a set of safety rules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400" dirty="0">
                <a:latin typeface="CCW Cursive Writing 22" panose="03050602040000000000" pitchFamily="66" charset="0"/>
              </a:rPr>
              <a:t>Design your own beach towel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400" dirty="0">
                <a:latin typeface="CCW Cursive Writing 22" panose="03050602040000000000" pitchFamily="66" charset="0"/>
              </a:rPr>
              <a:t>Design your own ice cream/ ice lolly- challenge: to create a 3D version </a:t>
            </a:r>
          </a:p>
          <a:p>
            <a:pPr algn="ctr"/>
            <a:endParaRPr lang="en-GB" sz="1400" dirty="0">
              <a:latin typeface="CCW Cursive Writing 22" panose="03050602040000000000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639C04-0A7B-430E-B929-6D9CEAA36271}"/>
              </a:ext>
            </a:extLst>
          </p:cNvPr>
          <p:cNvSpPr txBox="1"/>
          <p:nvPr/>
        </p:nvSpPr>
        <p:spPr>
          <a:xfrm>
            <a:off x="1233996" y="2156075"/>
            <a:ext cx="3933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>
              <a:latin typeface="CCW Cursive Writing 22" panose="03050602040000000000" pitchFamily="66" charset="0"/>
            </a:endParaRPr>
          </a:p>
          <a:p>
            <a:r>
              <a:rPr lang="en-GB" sz="1600" dirty="0">
                <a:latin typeface="CCW Cursive Writing 22" panose="03050602040000000000" pitchFamily="66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200" dirty="0">
              <a:latin typeface="CCW Cursive Writing 22" panose="03050602040000000000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9D3195-B3A2-4D94-8783-8DA7DE4495EC}"/>
              </a:ext>
            </a:extLst>
          </p:cNvPr>
          <p:cNvSpPr txBox="1"/>
          <p:nvPr/>
        </p:nvSpPr>
        <p:spPr>
          <a:xfrm>
            <a:off x="3522064" y="808123"/>
            <a:ext cx="6059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FF5050"/>
                </a:solidFill>
                <a:latin typeface="CCW Cursive Writing 22" panose="03050602040000000000" pitchFamily="66" charset="0"/>
              </a:rPr>
              <a:t>Food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600" b="1" dirty="0">
                <a:latin typeface="CCW Cursive Writing 22" panose="03050602040000000000" pitchFamily="66" charset="0"/>
              </a:rPr>
              <a:t> </a:t>
            </a:r>
            <a:r>
              <a:rPr lang="en-GB" sz="1600" dirty="0">
                <a:latin typeface="CCW Cursive Writing 22" panose="03050602040000000000" pitchFamily="66" charset="0"/>
              </a:rPr>
              <a:t>Design and create your own fruit smoothie</a:t>
            </a:r>
            <a:endParaRPr lang="en-GB" sz="1400" dirty="0">
              <a:latin typeface="CCW Cursive Writing 22" panose="03050602040000000000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DB0DE8-F130-4840-AD2D-4BEEF979AC85}"/>
              </a:ext>
            </a:extLst>
          </p:cNvPr>
          <p:cNvSpPr txBox="1"/>
          <p:nvPr/>
        </p:nvSpPr>
        <p:spPr>
          <a:xfrm>
            <a:off x="3974593" y="3800687"/>
            <a:ext cx="421774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u="sng" dirty="0">
                <a:solidFill>
                  <a:srgbClr val="FF5050"/>
                </a:solidFill>
                <a:latin typeface="CCW Cursive Writing 22" panose="03050602040000000000" pitchFamily="66" charset="0"/>
              </a:rPr>
              <a:t>Other </a:t>
            </a:r>
            <a:r>
              <a:rPr lang="en-GB" sz="1600" b="1" i="1" u="sng" dirty="0" err="1">
                <a:solidFill>
                  <a:srgbClr val="FF5050"/>
                </a:solidFill>
                <a:latin typeface="CCW Cursive Writing 22" panose="03050602040000000000" pitchFamily="66" charset="0"/>
              </a:rPr>
              <a:t>ActivitiesTo</a:t>
            </a:r>
            <a:r>
              <a:rPr lang="en-GB" sz="1600" b="1" i="1" u="sng" dirty="0">
                <a:solidFill>
                  <a:srgbClr val="FF5050"/>
                </a:solidFill>
                <a:latin typeface="CCW Cursive Writing 22" panose="03050602040000000000" pitchFamily="66" charset="0"/>
              </a:rPr>
              <a:t> Do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400" dirty="0" err="1">
                <a:latin typeface="CCW Cursive Writing 22" panose="03050602040000000000" pitchFamily="66" charset="0"/>
              </a:rPr>
              <a:t>Sumdog</a:t>
            </a:r>
            <a:r>
              <a:rPr lang="en-GB" sz="1400" dirty="0">
                <a:latin typeface="CCW Cursive Writing 22" panose="03050602040000000000" pitchFamily="66" charset="0"/>
              </a:rPr>
              <a:t>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400" dirty="0">
                <a:latin typeface="CCW Cursive Writing 22" panose="03050602040000000000" pitchFamily="66" charset="0"/>
              </a:rPr>
              <a:t>Times Tables Rock Stars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400" dirty="0">
                <a:latin typeface="CCW Cursive Writing 22" panose="03050602040000000000" pitchFamily="66" charset="0"/>
              </a:rPr>
              <a:t>Read! </a:t>
            </a:r>
            <a:r>
              <a:rPr lang="en-GB" sz="1400" dirty="0" err="1">
                <a:latin typeface="CCW Cursive Writing 22" panose="03050602040000000000" pitchFamily="66" charset="0"/>
              </a:rPr>
              <a:t>Read</a:t>
            </a:r>
            <a:r>
              <a:rPr lang="en-GB" sz="1400" dirty="0">
                <a:latin typeface="CCW Cursive Writing 22" panose="03050602040000000000" pitchFamily="66" charset="0"/>
              </a:rPr>
              <a:t>! </a:t>
            </a:r>
            <a:r>
              <a:rPr lang="en-GB" sz="1400" dirty="0" err="1">
                <a:latin typeface="CCW Cursive Writing 22" panose="03050602040000000000" pitchFamily="66" charset="0"/>
              </a:rPr>
              <a:t>Read</a:t>
            </a:r>
            <a:r>
              <a:rPr lang="en-GB" sz="1400" dirty="0">
                <a:latin typeface="CCW Cursive Writing 22" panose="03050602040000000000" pitchFamily="66" charset="0"/>
              </a:rPr>
              <a:t>!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400" dirty="0">
                <a:latin typeface="CCW Cursive Writing 22" panose="03050602040000000000" pitchFamily="66" charset="0"/>
              </a:rPr>
              <a:t>Phonics – monster words and sounds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400" dirty="0">
                <a:latin typeface="CCW Cursive Writing 22" panose="03050602040000000000" pitchFamily="66" charset="0"/>
              </a:rPr>
              <a:t>Spellings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400" dirty="0">
                <a:latin typeface="CCW Cursive Writing 22" panose="03050602040000000000" pitchFamily="66" charset="0"/>
              </a:rPr>
              <a:t>Charanga (logins in partnership books)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400" dirty="0">
                <a:latin typeface="CCW Cursive Writing 22" panose="03050602040000000000" pitchFamily="66" charset="0"/>
              </a:rPr>
              <a:t>Try some resources online – Twinkl and BBC bitesize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C6D2CDE-A24F-46FB-809D-2CCD1770AE04}"/>
              </a:ext>
            </a:extLst>
          </p:cNvPr>
          <p:cNvSpPr txBox="1"/>
          <p:nvPr/>
        </p:nvSpPr>
        <p:spPr>
          <a:xfrm>
            <a:off x="8138762" y="3160429"/>
            <a:ext cx="398739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600" b="1" dirty="0">
              <a:solidFill>
                <a:srgbClr val="FF5050"/>
              </a:solidFill>
              <a:latin typeface="CCW Cursive Writing 22" panose="03050602040000000000" pitchFamily="66" charset="0"/>
            </a:endParaRPr>
          </a:p>
          <a:p>
            <a:pPr algn="ctr"/>
            <a:endParaRPr lang="en-GB" sz="1600" b="1" dirty="0">
              <a:solidFill>
                <a:srgbClr val="FF5050"/>
              </a:solidFill>
              <a:latin typeface="CCW Cursive Writing 22" panose="03050602040000000000" pitchFamily="66" charset="0"/>
            </a:endParaRPr>
          </a:p>
          <a:p>
            <a:pPr algn="ctr"/>
            <a:r>
              <a:rPr lang="en-GB" sz="1600" b="1" dirty="0">
                <a:solidFill>
                  <a:srgbClr val="FF5050"/>
                </a:solidFill>
                <a:latin typeface="CCW Cursive Writing 22" panose="03050602040000000000" pitchFamily="66" charset="0"/>
              </a:rPr>
              <a:t>Suitcase Challenge!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400" dirty="0">
                <a:latin typeface="CCW Cursive Writing 22" panose="03050602040000000000" pitchFamily="66" charset="0"/>
              </a:rPr>
              <a:t>Pack a suitcase for a hot country and then for a cold destination. You may want to write down the items or even draw them. Then have a look at the items. Are there any similarities? </a:t>
            </a:r>
          </a:p>
          <a:p>
            <a:pPr algn="ctr"/>
            <a:endParaRPr lang="en-GB" sz="1600" b="1" dirty="0">
              <a:latin typeface="CCW Cursive Writing 22" panose="03050602040000000000" pitchFamily="66" charset="0"/>
            </a:endParaRPr>
          </a:p>
          <a:p>
            <a:pPr algn="ctr"/>
            <a:r>
              <a:rPr lang="en-GB" sz="2000" dirty="0">
                <a:latin typeface="CCW Cursive Writing 22" panose="03050602040000000000" pitchFamily="66" charset="0"/>
              </a:rPr>
              <a:t>  </a:t>
            </a:r>
          </a:p>
          <a:p>
            <a:endParaRPr lang="en-GB" sz="2000" dirty="0">
              <a:latin typeface="CCW Cursive Writing 22" panose="03050602040000000000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20C3E4D-DDF9-48BC-9D22-6F96B0A5AE49}"/>
              </a:ext>
            </a:extLst>
          </p:cNvPr>
          <p:cNvSpPr txBox="1"/>
          <p:nvPr/>
        </p:nvSpPr>
        <p:spPr>
          <a:xfrm>
            <a:off x="8526768" y="1905365"/>
            <a:ext cx="34146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FF5050"/>
                </a:solidFill>
                <a:latin typeface="CCW Cursive Writing 22" panose="03050602040000000000" pitchFamily="66" charset="0"/>
              </a:rPr>
              <a:t>History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600" dirty="0">
                <a:latin typeface="CCW Cursive Writing 22" panose="03050602040000000000" pitchFamily="66" charset="0"/>
              </a:rPr>
              <a:t>Research how summer holidays have changed over time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E687574-AECF-4C61-BEAA-0285224724C4}"/>
              </a:ext>
            </a:extLst>
          </p:cNvPr>
          <p:cNvSpPr txBox="1"/>
          <p:nvPr/>
        </p:nvSpPr>
        <p:spPr>
          <a:xfrm>
            <a:off x="8192334" y="6036386"/>
            <a:ext cx="39338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FF5050"/>
                </a:solidFill>
                <a:latin typeface="CCW Cursive Writing 22" panose="03050602040000000000" pitchFamily="66" charset="0"/>
              </a:rPr>
              <a:t>Music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400" dirty="0">
                <a:latin typeface="CCW Cursive Writing 22" panose="03050602040000000000" pitchFamily="66" charset="0"/>
              </a:rPr>
              <a:t>Write and perform your own summertime rap! </a:t>
            </a:r>
          </a:p>
        </p:txBody>
      </p:sp>
      <p:pic>
        <p:nvPicPr>
          <p:cNvPr id="1026" name="Picture 2" descr="Hello Summer Clip Art , Transparent Cartoon, Free Cliparts ...">
            <a:extLst>
              <a:ext uri="{FF2B5EF4-FFF2-40B4-BE49-F238E27FC236}">
                <a16:creationId xmlns:a16="http://schemas.microsoft.com/office/drawing/2014/main" id="{157941B2-2DAA-427B-878E-DB1951541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49" y="933142"/>
            <a:ext cx="3235577" cy="2089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ree Summer Sun Cliparts, Download Free Clip Art, Free Clip Art on ...">
            <a:extLst>
              <a:ext uri="{FF2B5EF4-FFF2-40B4-BE49-F238E27FC236}">
                <a16:creationId xmlns:a16="http://schemas.microsoft.com/office/drawing/2014/main" id="{FBFF3EDD-05A4-47FE-AF45-CF8C1CABA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128" y="75356"/>
            <a:ext cx="1735851" cy="174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1999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166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CCW Cursive Writing 22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Windows User</cp:lastModifiedBy>
  <cp:revision>15</cp:revision>
  <dcterms:created xsi:type="dcterms:W3CDTF">2020-03-13T15:50:25Z</dcterms:created>
  <dcterms:modified xsi:type="dcterms:W3CDTF">2020-06-29T08:29:16Z</dcterms:modified>
</cp:coreProperties>
</file>