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32" y="-4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466D-6FC8-4A0C-9EE9-70E5FF9D3D3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0DB6-DF78-4908-B819-31433064BA1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466D-6FC8-4A0C-9EE9-70E5FF9D3D3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0DB6-DF78-4908-B819-31433064B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466D-6FC8-4A0C-9EE9-70E5FF9D3D3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0DB6-DF78-4908-B819-31433064B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466D-6FC8-4A0C-9EE9-70E5FF9D3D3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0DB6-DF78-4908-B819-31433064BA1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466D-6FC8-4A0C-9EE9-70E5FF9D3D3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0DB6-DF78-4908-B819-31433064B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466D-6FC8-4A0C-9EE9-70E5FF9D3D3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0DB6-DF78-4908-B819-31433064BA1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466D-6FC8-4A0C-9EE9-70E5FF9D3D3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0DB6-DF78-4908-B819-31433064BA1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466D-6FC8-4A0C-9EE9-70E5FF9D3D3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0DB6-DF78-4908-B819-31433064B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466D-6FC8-4A0C-9EE9-70E5FF9D3D3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0DB6-DF78-4908-B819-31433064B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466D-6FC8-4A0C-9EE9-70E5FF9D3D3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0DB6-DF78-4908-B819-31433064B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466D-6FC8-4A0C-9EE9-70E5FF9D3D3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0DB6-DF78-4908-B819-31433064BA1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6DD466D-6FC8-4A0C-9EE9-70E5FF9D3D3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60C0DB6-DF78-4908-B819-31433064BA1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prssp@thedeanes.essex.sch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33256"/>
            <a:ext cx="9144000" cy="1752600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Home Learning Course</a:t>
            </a:r>
            <a:endParaRPr lang="en-GB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60" y="177281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SSP Mini </a:t>
            </a:r>
            <a:r>
              <a:rPr lang="en-GB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Sports Leaders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36" y="560377"/>
            <a:ext cx="8604448" cy="85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929" y="3070177"/>
            <a:ext cx="2306061" cy="23735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59010" y="260648"/>
            <a:ext cx="6512511" cy="1143000"/>
          </a:xfrm>
        </p:spPr>
        <p:txBody>
          <a:bodyPr/>
          <a:lstStyle/>
          <a:p>
            <a:pPr algn="l"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1043608" y="1526098"/>
            <a:ext cx="6400800" cy="4248472"/>
          </a:xfrm>
        </p:spPr>
        <p:txBody>
          <a:bodyPr>
            <a:noAutofit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en-GB" sz="1600" dirty="0" smtClean="0"/>
              <a:t>This course will take you approximately 2 hours and you can complete it over 1 or multiple sessions.</a:t>
            </a:r>
          </a:p>
          <a:p>
            <a:endParaRPr lang="en-GB" sz="1600" dirty="0" smtClean="0"/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en-GB" sz="1600" dirty="0" smtClean="0"/>
              <a:t>The purpose of this course is to help Year </a:t>
            </a:r>
            <a:r>
              <a:rPr lang="en-GB" sz="1600" dirty="0"/>
              <a:t>2</a:t>
            </a:r>
            <a:r>
              <a:rPr lang="en-GB" sz="1600" dirty="0" smtClean="0"/>
              <a:t> students in our schools develop the skills they need to become excellent ‘Sports Leaders’. This will act as an introduction and we will deliver the full face-to-face course in schools when schooling is resumed.</a:t>
            </a:r>
          </a:p>
          <a:p>
            <a:pPr>
              <a:buClr>
                <a:schemeClr val="bg2">
                  <a:lumMod val="25000"/>
                </a:schemeClr>
              </a:buClr>
            </a:pPr>
            <a:endParaRPr lang="en-GB" sz="1600" dirty="0" smtClean="0"/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en-GB" sz="1600" dirty="0" smtClean="0"/>
              <a:t>This PowerPoint is to be used to complete the course, it </a:t>
            </a:r>
            <a:r>
              <a:rPr lang="en-GB" sz="1600" smtClean="0"/>
              <a:t>contains several tasks.</a:t>
            </a:r>
            <a:endParaRPr lang="en-GB" sz="1600" dirty="0" smtClean="0"/>
          </a:p>
          <a:p>
            <a:pPr>
              <a:buClr>
                <a:schemeClr val="bg2">
                  <a:lumMod val="25000"/>
                </a:schemeClr>
              </a:buClr>
            </a:pPr>
            <a:endParaRPr lang="en-GB" sz="1600" dirty="0" smtClean="0"/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en-GB" sz="1600" dirty="0" smtClean="0"/>
              <a:t>WE HOPE YOU ENJOY IT!</a:t>
            </a:r>
            <a:endParaRPr lang="en-GB" sz="16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774570"/>
            <a:ext cx="7913643" cy="61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123" y="332656"/>
            <a:ext cx="6512511" cy="1143000"/>
          </a:xfrm>
        </p:spPr>
        <p:txBody>
          <a:bodyPr/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What you will need: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87624" y="1600795"/>
            <a:ext cx="6400800" cy="3474720"/>
          </a:xfrm>
        </p:spPr>
        <p:txBody>
          <a:bodyPr>
            <a:normAutofit lnSpcReduction="10000"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Pens / Pencils / Paper</a:t>
            </a:r>
          </a:p>
          <a:p>
            <a:pPr>
              <a:buClr>
                <a:schemeClr val="bg2">
                  <a:lumMod val="25000"/>
                </a:schemeClr>
              </a:buClr>
            </a:pPr>
            <a:endParaRPr lang="en-GB" dirty="0" smtClean="0"/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Any Sports equipment (or anything else you can use) you have at home, might include balls, cones, rackets. What you have does not matter.</a:t>
            </a:r>
          </a:p>
          <a:p>
            <a:pPr>
              <a:buClr>
                <a:schemeClr val="bg2">
                  <a:lumMod val="25000"/>
                </a:schemeClr>
              </a:buClr>
              <a:buNone/>
            </a:pPr>
            <a:endParaRPr lang="en-GB" dirty="0" smtClean="0"/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LOTS OF IDEAS – This is the most important thing!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774570"/>
            <a:ext cx="7913643" cy="61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pPr algn="l"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Task 1 – Write your answers down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03648" y="2132856"/>
            <a:ext cx="6400800" cy="34747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/>
              <a:t>One of the main aims of being a really good Sports Leader is to promote sport and games to other children in your school. There are so many different types of sport and games. Answer the questions below:</a:t>
            </a:r>
          </a:p>
          <a:p>
            <a:endParaRPr lang="en-GB" dirty="0" smtClean="0"/>
          </a:p>
          <a:p>
            <a:pPr marL="514350" indent="-514350">
              <a:buClr>
                <a:schemeClr val="bg2">
                  <a:lumMod val="25000"/>
                </a:schemeClr>
              </a:buClr>
              <a:buAutoNum type="arabicPeriod"/>
            </a:pPr>
            <a:r>
              <a:rPr lang="en-GB" dirty="0" smtClean="0"/>
              <a:t>Make a list of all of the sports and games which you enjoy playing at school.</a:t>
            </a:r>
          </a:p>
          <a:p>
            <a:pPr marL="514350" indent="-514350">
              <a:buClr>
                <a:schemeClr val="bg2">
                  <a:lumMod val="25000"/>
                </a:schemeClr>
              </a:buClr>
              <a:buAutoNum type="arabicPeriod"/>
            </a:pPr>
            <a:endParaRPr lang="en-GB" dirty="0" smtClean="0"/>
          </a:p>
          <a:p>
            <a:pPr marL="514350" indent="-514350">
              <a:buClr>
                <a:schemeClr val="bg2">
                  <a:lumMod val="25000"/>
                </a:schemeClr>
              </a:buClr>
              <a:buAutoNum type="arabicPeriod"/>
            </a:pPr>
            <a:r>
              <a:rPr lang="en-GB" dirty="0" smtClean="0"/>
              <a:t>Why are these sports and games such fun?</a:t>
            </a:r>
          </a:p>
          <a:p>
            <a:pPr marL="514350" indent="-514350">
              <a:buClr>
                <a:schemeClr val="bg2">
                  <a:lumMod val="25000"/>
                </a:schemeClr>
              </a:buClr>
              <a:buAutoNum type="arabicPeriod"/>
            </a:pPr>
            <a:r>
              <a:rPr lang="en-GB" dirty="0" smtClean="0"/>
              <a:t>Which is the most popular sport or game at your school? Why do you think this is?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774570"/>
            <a:ext cx="7913643" cy="61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algn="l"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Task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556792"/>
            <a:ext cx="6400800" cy="347472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Make a list of reasons why children should play lots of sport and games at school and at home.</a:t>
            </a:r>
          </a:p>
          <a:p>
            <a:pPr>
              <a:buClr>
                <a:schemeClr val="bg2">
                  <a:lumMod val="25000"/>
                </a:schemeClr>
              </a:buClr>
              <a:buNone/>
            </a:pPr>
            <a:endParaRPr lang="en-GB" dirty="0" smtClean="0"/>
          </a:p>
          <a:p>
            <a:pPr>
              <a:buClr>
                <a:schemeClr val="bg2">
                  <a:lumMod val="25000"/>
                </a:schemeClr>
              </a:buClr>
              <a:buNone/>
            </a:pPr>
            <a:r>
              <a:rPr lang="en-GB" dirty="0" smtClean="0"/>
              <a:t>Show your list to your family and see if they can add any to your list.</a:t>
            </a:r>
          </a:p>
          <a:p>
            <a:pPr>
              <a:buClr>
                <a:schemeClr val="bg2">
                  <a:lumMod val="25000"/>
                </a:schemeClr>
              </a:buClr>
              <a:buNone/>
            </a:pPr>
            <a:endParaRPr lang="en-GB" dirty="0" smtClean="0"/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Do you know how many minutes each day a child / young person should be active for? </a:t>
            </a:r>
            <a:endParaRPr lang="en-GB" dirty="0"/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Answer – 60 minutes per day. Discuss with your family if you do more or less activity.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774570"/>
            <a:ext cx="7913643" cy="61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155" y="188640"/>
            <a:ext cx="6512511" cy="1143000"/>
          </a:xfrm>
        </p:spPr>
        <p:txBody>
          <a:bodyPr>
            <a:normAutofit fontScale="90000"/>
          </a:bodyPr>
          <a:lstStyle/>
          <a:p>
            <a:pPr algn="l"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Task 3 – You will need a big piece of paper and pens / pencils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2564904"/>
            <a:ext cx="6400800" cy="3474720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As a SSP Mini Sports Leader , your job will be to get lots of other children involved with sports and games at break and lunch time. Make a list of how you might do this.</a:t>
            </a:r>
          </a:p>
          <a:p>
            <a:pPr>
              <a:buClr>
                <a:schemeClr val="bg2">
                  <a:lumMod val="25000"/>
                </a:schemeClr>
              </a:buClr>
              <a:buNone/>
            </a:pPr>
            <a:endParaRPr lang="en-GB" dirty="0" smtClean="0"/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Now, on a large piece of paper, draw a picture of your school playground with lots of children playing different sports and games. What will their faces look like?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093296"/>
            <a:ext cx="7741702" cy="60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6512511" cy="1143000"/>
          </a:xfrm>
        </p:spPr>
        <p:txBody>
          <a:bodyPr/>
          <a:lstStyle/>
          <a:p>
            <a:pPr algn="l"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Task 4 – Write your answers down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5616" y="1916832"/>
            <a:ext cx="6400800" cy="34747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/>
              <a:t>For this task, you need to ‘put yourself in the shoes’ of other children in your school – try to think how they might feel.</a:t>
            </a:r>
          </a:p>
          <a:p>
            <a:pPr>
              <a:buNone/>
            </a:pPr>
            <a:endParaRPr lang="en-GB" dirty="0" smtClean="0"/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What might be the reasons why some children at your school do not join in with sport or games at break or lunch times? Make a list.</a:t>
            </a:r>
          </a:p>
          <a:p>
            <a:pPr>
              <a:buClr>
                <a:schemeClr val="bg2">
                  <a:lumMod val="25000"/>
                </a:schemeClr>
              </a:buClr>
            </a:pPr>
            <a:endParaRPr lang="en-GB" dirty="0" smtClean="0"/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What could you do as a ‘SSP Mini Sports Leader’ to help them get involved?</a:t>
            </a:r>
          </a:p>
          <a:p>
            <a:pPr>
              <a:buClr>
                <a:schemeClr val="bg2">
                  <a:lumMod val="25000"/>
                </a:schemeClr>
              </a:buClr>
            </a:pPr>
            <a:endParaRPr lang="en-GB" dirty="0" smtClean="0"/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Now,  make a list of sports / games / activities which you think younger children might enjoy but are not currently on offer. Think about why different children like doing different things?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790250"/>
            <a:ext cx="7741702" cy="60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>
            <a:normAutofit/>
          </a:bodyPr>
          <a:lstStyle/>
          <a:p>
            <a:pPr algn="l"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Task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87624" y="1628800"/>
            <a:ext cx="6400800" cy="34747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For this you will need to gather some pieces of practical equipment, you can do this in the garden if you wish.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Challenge – come up with a new game which children would enjoy playing at your school. Think about those children who do not usually join in when you make up your idea. Perhaps think about a game Reception and Year 1 children would enjoy.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Try your new game out with your family!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790250"/>
            <a:ext cx="7741702" cy="60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WELL DONE you have now completed the ‘SSP Mini Sports Leaders’ – Home learning course.</a:t>
            </a:r>
          </a:p>
          <a:p>
            <a:pPr>
              <a:buNone/>
            </a:pPr>
            <a:endParaRPr lang="en-GB" dirty="0"/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Keep all of your work to take to school when schools re-open.</a:t>
            </a:r>
          </a:p>
          <a:p>
            <a:pPr>
              <a:buClr>
                <a:schemeClr val="bg2">
                  <a:lumMod val="25000"/>
                </a:schemeClr>
              </a:buClr>
            </a:pPr>
            <a:r>
              <a:rPr lang="en-GB" dirty="0" smtClean="0"/>
              <a:t>Take a photo of all your work and email it to your school and </a:t>
            </a:r>
            <a:r>
              <a:rPr lang="en-GB" dirty="0" smtClean="0">
                <a:hlinkClick r:id="rId2"/>
              </a:rPr>
              <a:t>cprssp@thedeanes.essex.sch.uk</a:t>
            </a:r>
            <a:r>
              <a:rPr lang="en-GB" dirty="0" smtClean="0"/>
              <a:t>  and we will send you an electronic certificate.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790250"/>
            <a:ext cx="7741702" cy="60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406</TotalTime>
  <Words>658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Slipstream</vt:lpstr>
      <vt:lpstr>PowerPoint Presentation</vt:lpstr>
      <vt:lpstr>Introduction</vt:lpstr>
      <vt:lpstr>What you will need:</vt:lpstr>
      <vt:lpstr>Task 1 – Write your answers down</vt:lpstr>
      <vt:lpstr>Task 2</vt:lpstr>
      <vt:lpstr>Task 3 – You will need a big piece of paper and pens / pencils</vt:lpstr>
      <vt:lpstr>Task 4 – Write your answers down</vt:lpstr>
      <vt:lpstr>Task 5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SSP Super Sports Leaders</dc:title>
  <dc:creator>User</dc:creator>
  <cp:lastModifiedBy>Steve</cp:lastModifiedBy>
  <cp:revision>21</cp:revision>
  <dcterms:created xsi:type="dcterms:W3CDTF">2020-04-23T10:11:41Z</dcterms:created>
  <dcterms:modified xsi:type="dcterms:W3CDTF">2020-05-07T12:34:51Z</dcterms:modified>
</cp:coreProperties>
</file>